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1600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C4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5" d="100"/>
          <a:sy n="65" d="100"/>
        </p:scale>
        <p:origin x="245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B4D660-340A-4DB9-AC06-B4F8A6711C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AF8D85-887C-4E4F-8607-3DC094FED5B1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</a:t>
          </a:r>
        </a:p>
      </dgm:t>
    </dgm:pt>
    <dgm:pt modelId="{01765C11-FA89-4261-922E-38DD8FACD5F5}" type="parTrans" cxnId="{80270BD6-4182-4AB3-B99C-43159537A6DC}">
      <dgm:prSet/>
      <dgm:spPr/>
      <dgm:t>
        <a:bodyPr/>
        <a:lstStyle/>
        <a:p>
          <a:endParaRPr lang="en-US"/>
        </a:p>
      </dgm:t>
    </dgm:pt>
    <dgm:pt modelId="{AB702548-F4CE-466F-8E85-CE71E559D269}" type="sibTrans" cxnId="{80270BD6-4182-4AB3-B99C-43159537A6DC}">
      <dgm:prSet/>
      <dgm:spPr/>
      <dgm:t>
        <a:bodyPr/>
        <a:lstStyle/>
        <a:p>
          <a:endParaRPr lang="en-US"/>
        </a:p>
      </dgm:t>
    </dgm:pt>
    <dgm:pt modelId="{EDB359F5-5629-4AD8-84A4-9087DC20C127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Functional assessment of child’s challenging behavior (FA, FBA, etc.)</a:t>
          </a:r>
        </a:p>
      </dgm:t>
    </dgm:pt>
    <dgm:pt modelId="{3AC9AC12-3A06-41F2-B1C7-C2D15FE9570C}" type="parTrans" cxnId="{82129BE4-4241-4AD0-8489-FB878A4E071E}">
      <dgm:prSet/>
      <dgm:spPr/>
      <dgm:t>
        <a:bodyPr/>
        <a:lstStyle/>
        <a:p>
          <a:endParaRPr lang="en-US"/>
        </a:p>
      </dgm:t>
    </dgm:pt>
    <dgm:pt modelId="{B7E5C03C-07AF-4914-BD67-2237839A6986}" type="sibTrans" cxnId="{82129BE4-4241-4AD0-8489-FB878A4E071E}">
      <dgm:prSet/>
      <dgm:spPr/>
      <dgm:t>
        <a:bodyPr/>
        <a:lstStyle/>
        <a:p>
          <a:endParaRPr lang="en-US"/>
        </a:p>
      </dgm:t>
    </dgm:pt>
    <dgm:pt modelId="{CBFFC62F-7070-462E-B3A0-D07372C2ECA4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2</a:t>
          </a:r>
        </a:p>
      </dgm:t>
    </dgm:pt>
    <dgm:pt modelId="{BD466921-13A1-4ED5-ADA3-CE2511C21CC1}" type="parTrans" cxnId="{02396E56-A143-4E6C-B798-1ADD70DF3D42}">
      <dgm:prSet/>
      <dgm:spPr/>
      <dgm:t>
        <a:bodyPr/>
        <a:lstStyle/>
        <a:p>
          <a:endParaRPr lang="en-US"/>
        </a:p>
      </dgm:t>
    </dgm:pt>
    <dgm:pt modelId="{B707B974-2097-4E7D-8B1F-B22E2AD96061}" type="sibTrans" cxnId="{02396E56-A143-4E6C-B798-1ADD70DF3D42}">
      <dgm:prSet/>
      <dgm:spPr/>
      <dgm:t>
        <a:bodyPr/>
        <a:lstStyle/>
        <a:p>
          <a:endParaRPr lang="en-US"/>
        </a:p>
      </dgm:t>
    </dgm:pt>
    <dgm:pt modelId="{0F71214D-7838-46E5-93D3-F104861794A9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Begin intervention for functions identified: Functional communication training</a:t>
          </a:r>
        </a:p>
      </dgm:t>
    </dgm:pt>
    <dgm:pt modelId="{BF3F6C01-E288-4773-94CC-83EE3840CE92}" type="parTrans" cxnId="{8BF425C0-E4C4-4FC7-BE6B-CD3F2B2E5D2F}">
      <dgm:prSet/>
      <dgm:spPr/>
      <dgm:t>
        <a:bodyPr/>
        <a:lstStyle/>
        <a:p>
          <a:endParaRPr lang="en-US"/>
        </a:p>
      </dgm:t>
    </dgm:pt>
    <dgm:pt modelId="{642593F7-CD7D-4A37-B6F8-CBC9610B7F02}" type="sibTrans" cxnId="{8BF425C0-E4C4-4FC7-BE6B-CD3F2B2E5D2F}">
      <dgm:prSet/>
      <dgm:spPr/>
      <dgm:t>
        <a:bodyPr/>
        <a:lstStyle/>
        <a:p>
          <a:endParaRPr lang="en-US"/>
        </a:p>
      </dgm:t>
    </dgm:pt>
    <dgm:pt modelId="{A7FA4404-59CB-42FC-B052-DAB3536155F2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3</a:t>
          </a:r>
        </a:p>
      </dgm:t>
    </dgm:pt>
    <dgm:pt modelId="{7267605C-D2F7-4991-A0B2-F886EDAFEDF0}" type="parTrans" cxnId="{2E423F24-CCBF-4BB4-9ECC-7A4C0CC514B3}">
      <dgm:prSet/>
      <dgm:spPr/>
      <dgm:t>
        <a:bodyPr/>
        <a:lstStyle/>
        <a:p>
          <a:endParaRPr lang="en-US"/>
        </a:p>
      </dgm:t>
    </dgm:pt>
    <dgm:pt modelId="{D7A6BBAA-EF9C-4AFD-876E-664252363161}" type="sibTrans" cxnId="{2E423F24-CCBF-4BB4-9ECC-7A4C0CC514B3}">
      <dgm:prSet/>
      <dgm:spPr/>
      <dgm:t>
        <a:bodyPr/>
        <a:lstStyle/>
        <a:p>
          <a:endParaRPr lang="en-US"/>
        </a:p>
      </dgm:t>
    </dgm:pt>
    <dgm:pt modelId="{BFF9D1BF-AC8E-4CD6-91EA-112E56DD74B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Child masters FCT via consistent independent requests for reinforcers during therapy</a:t>
          </a:r>
        </a:p>
      </dgm:t>
    </dgm:pt>
    <dgm:pt modelId="{7E70872D-2411-4BB8-9C53-2436889EDC59}" type="parTrans" cxnId="{3E3A0CBF-6F7C-496E-9B9B-66049E5EF8DB}">
      <dgm:prSet/>
      <dgm:spPr/>
      <dgm:t>
        <a:bodyPr/>
        <a:lstStyle/>
        <a:p>
          <a:endParaRPr lang="en-US"/>
        </a:p>
      </dgm:t>
    </dgm:pt>
    <dgm:pt modelId="{14812927-249B-4B1C-BCEC-AEC2A684CC96}" type="sibTrans" cxnId="{3E3A0CBF-6F7C-496E-9B9B-66049E5EF8DB}">
      <dgm:prSet/>
      <dgm:spPr/>
      <dgm:t>
        <a:bodyPr/>
        <a:lstStyle/>
        <a:p>
          <a:endParaRPr lang="en-US"/>
        </a:p>
      </dgm:t>
    </dgm:pt>
    <dgm:pt modelId="{6017E75C-E79B-4D44-83FF-BC96786E3778}" type="pres">
      <dgm:prSet presAssocID="{21B4D660-340A-4DB9-AC06-B4F8A6711C3B}" presName="linearFlow" presStyleCnt="0">
        <dgm:presLayoutVars>
          <dgm:dir/>
          <dgm:animLvl val="lvl"/>
          <dgm:resizeHandles val="exact"/>
        </dgm:presLayoutVars>
      </dgm:prSet>
      <dgm:spPr/>
    </dgm:pt>
    <dgm:pt modelId="{59A86DF2-4B14-4BEC-A21B-A8973F89738E}" type="pres">
      <dgm:prSet presAssocID="{05AF8D85-887C-4E4F-8607-3DC094FED5B1}" presName="composite" presStyleCnt="0"/>
      <dgm:spPr/>
    </dgm:pt>
    <dgm:pt modelId="{893507EC-4E50-4791-8144-BE1CB617322B}" type="pres">
      <dgm:prSet presAssocID="{05AF8D85-887C-4E4F-8607-3DC094FED5B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E9AC53D-232F-4AD7-8B38-F8E92C2DB7C1}" type="pres">
      <dgm:prSet presAssocID="{05AF8D85-887C-4E4F-8607-3DC094FED5B1}" presName="descendantText" presStyleLbl="alignAcc1" presStyleIdx="0" presStyleCnt="3">
        <dgm:presLayoutVars>
          <dgm:bulletEnabled val="1"/>
        </dgm:presLayoutVars>
      </dgm:prSet>
      <dgm:spPr/>
    </dgm:pt>
    <dgm:pt modelId="{C2BCB33E-382B-45FD-AE29-EFE8A1020DA1}" type="pres">
      <dgm:prSet presAssocID="{AB702548-F4CE-466F-8E85-CE71E559D269}" presName="sp" presStyleCnt="0"/>
      <dgm:spPr/>
    </dgm:pt>
    <dgm:pt modelId="{0C103905-E16B-40A3-A413-26E39A8BDD4D}" type="pres">
      <dgm:prSet presAssocID="{CBFFC62F-7070-462E-B3A0-D07372C2ECA4}" presName="composite" presStyleCnt="0"/>
      <dgm:spPr/>
    </dgm:pt>
    <dgm:pt modelId="{67BC0301-ACDD-4480-A5B9-51C3633BF2BE}" type="pres">
      <dgm:prSet presAssocID="{CBFFC62F-7070-462E-B3A0-D07372C2ECA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46CF4CA-1AE0-4C28-87FF-B305D1093F45}" type="pres">
      <dgm:prSet presAssocID="{CBFFC62F-7070-462E-B3A0-D07372C2ECA4}" presName="descendantText" presStyleLbl="alignAcc1" presStyleIdx="1" presStyleCnt="3">
        <dgm:presLayoutVars>
          <dgm:bulletEnabled val="1"/>
        </dgm:presLayoutVars>
      </dgm:prSet>
      <dgm:spPr/>
    </dgm:pt>
    <dgm:pt modelId="{DFADB734-B6C8-4525-8563-8DA8AD007D01}" type="pres">
      <dgm:prSet presAssocID="{B707B974-2097-4E7D-8B1F-B22E2AD96061}" presName="sp" presStyleCnt="0"/>
      <dgm:spPr/>
    </dgm:pt>
    <dgm:pt modelId="{0BF685B7-1C25-4A79-BBA3-AA636FFBD7CA}" type="pres">
      <dgm:prSet presAssocID="{A7FA4404-59CB-42FC-B052-DAB3536155F2}" presName="composite" presStyleCnt="0"/>
      <dgm:spPr/>
    </dgm:pt>
    <dgm:pt modelId="{BD3AE8E0-B937-4BF3-98E1-56A34923991D}" type="pres">
      <dgm:prSet presAssocID="{A7FA4404-59CB-42FC-B052-DAB3536155F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0E2EF1B-A7C6-42E7-8907-C4238144A0AC}" type="pres">
      <dgm:prSet presAssocID="{A7FA4404-59CB-42FC-B052-DAB3536155F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FB6140F-DAA0-41EB-BA27-25A0F9E0099B}" type="presOf" srcId="{0F71214D-7838-46E5-93D3-F104861794A9}" destId="{F46CF4CA-1AE0-4C28-87FF-B305D1093F45}" srcOrd="0" destOrd="0" presId="urn:microsoft.com/office/officeart/2005/8/layout/chevron2"/>
    <dgm:cxn modelId="{2E423F24-CCBF-4BB4-9ECC-7A4C0CC514B3}" srcId="{21B4D660-340A-4DB9-AC06-B4F8A6711C3B}" destId="{A7FA4404-59CB-42FC-B052-DAB3536155F2}" srcOrd="2" destOrd="0" parTransId="{7267605C-D2F7-4991-A0B2-F886EDAFEDF0}" sibTransId="{D7A6BBAA-EF9C-4AFD-876E-664252363161}"/>
    <dgm:cxn modelId="{F468332C-AB39-432D-9455-AED85CB5EA69}" type="presOf" srcId="{CBFFC62F-7070-462E-B3A0-D07372C2ECA4}" destId="{67BC0301-ACDD-4480-A5B9-51C3633BF2BE}" srcOrd="0" destOrd="0" presId="urn:microsoft.com/office/officeart/2005/8/layout/chevron2"/>
    <dgm:cxn modelId="{D543C95B-E07E-472C-804C-A7F186DF7A97}" type="presOf" srcId="{A7FA4404-59CB-42FC-B052-DAB3536155F2}" destId="{BD3AE8E0-B937-4BF3-98E1-56A34923991D}" srcOrd="0" destOrd="0" presId="urn:microsoft.com/office/officeart/2005/8/layout/chevron2"/>
    <dgm:cxn modelId="{02396E56-A143-4E6C-B798-1ADD70DF3D42}" srcId="{21B4D660-340A-4DB9-AC06-B4F8A6711C3B}" destId="{CBFFC62F-7070-462E-B3A0-D07372C2ECA4}" srcOrd="1" destOrd="0" parTransId="{BD466921-13A1-4ED5-ADA3-CE2511C21CC1}" sibTransId="{B707B974-2097-4E7D-8B1F-B22E2AD96061}"/>
    <dgm:cxn modelId="{0D24997D-ED3B-4285-836E-BE9F70FF41D9}" type="presOf" srcId="{05AF8D85-887C-4E4F-8607-3DC094FED5B1}" destId="{893507EC-4E50-4791-8144-BE1CB617322B}" srcOrd="0" destOrd="0" presId="urn:microsoft.com/office/officeart/2005/8/layout/chevron2"/>
    <dgm:cxn modelId="{D9692684-4665-4442-94BE-0E4DB9321508}" type="presOf" srcId="{EDB359F5-5629-4AD8-84A4-9087DC20C127}" destId="{5E9AC53D-232F-4AD7-8B38-F8E92C2DB7C1}" srcOrd="0" destOrd="0" presId="urn:microsoft.com/office/officeart/2005/8/layout/chevron2"/>
    <dgm:cxn modelId="{D4E5F2B8-F7B8-4411-8CE5-368DC86DD083}" type="presOf" srcId="{BFF9D1BF-AC8E-4CD6-91EA-112E56DD74B5}" destId="{F0E2EF1B-A7C6-42E7-8907-C4238144A0AC}" srcOrd="0" destOrd="0" presId="urn:microsoft.com/office/officeart/2005/8/layout/chevron2"/>
    <dgm:cxn modelId="{3E3A0CBF-6F7C-496E-9B9B-66049E5EF8DB}" srcId="{A7FA4404-59CB-42FC-B052-DAB3536155F2}" destId="{BFF9D1BF-AC8E-4CD6-91EA-112E56DD74B5}" srcOrd="0" destOrd="0" parTransId="{7E70872D-2411-4BB8-9C53-2436889EDC59}" sibTransId="{14812927-249B-4B1C-BCEC-AEC2A684CC96}"/>
    <dgm:cxn modelId="{8BF425C0-E4C4-4FC7-BE6B-CD3F2B2E5D2F}" srcId="{CBFFC62F-7070-462E-B3A0-D07372C2ECA4}" destId="{0F71214D-7838-46E5-93D3-F104861794A9}" srcOrd="0" destOrd="0" parTransId="{BF3F6C01-E288-4773-94CC-83EE3840CE92}" sibTransId="{642593F7-CD7D-4A37-B6F8-CBC9610B7F02}"/>
    <dgm:cxn modelId="{80270BD6-4182-4AB3-B99C-43159537A6DC}" srcId="{21B4D660-340A-4DB9-AC06-B4F8A6711C3B}" destId="{05AF8D85-887C-4E4F-8607-3DC094FED5B1}" srcOrd="0" destOrd="0" parTransId="{01765C11-FA89-4261-922E-38DD8FACD5F5}" sibTransId="{AB702548-F4CE-466F-8E85-CE71E559D269}"/>
    <dgm:cxn modelId="{2CC72DD8-11A3-4BFA-914C-8CF529131B1B}" type="presOf" srcId="{21B4D660-340A-4DB9-AC06-B4F8A6711C3B}" destId="{6017E75C-E79B-4D44-83FF-BC96786E3778}" srcOrd="0" destOrd="0" presId="urn:microsoft.com/office/officeart/2005/8/layout/chevron2"/>
    <dgm:cxn modelId="{82129BE4-4241-4AD0-8489-FB878A4E071E}" srcId="{05AF8D85-887C-4E4F-8607-3DC094FED5B1}" destId="{EDB359F5-5629-4AD8-84A4-9087DC20C127}" srcOrd="0" destOrd="0" parTransId="{3AC9AC12-3A06-41F2-B1C7-C2D15FE9570C}" sibTransId="{B7E5C03C-07AF-4914-BD67-2237839A6986}"/>
    <dgm:cxn modelId="{998EBE85-4CFF-4D76-AF2B-3DAB4E34851F}" type="presParOf" srcId="{6017E75C-E79B-4D44-83FF-BC96786E3778}" destId="{59A86DF2-4B14-4BEC-A21B-A8973F89738E}" srcOrd="0" destOrd="0" presId="urn:microsoft.com/office/officeart/2005/8/layout/chevron2"/>
    <dgm:cxn modelId="{3297D7DD-A957-4D0A-8131-90921AF3CA94}" type="presParOf" srcId="{59A86DF2-4B14-4BEC-A21B-A8973F89738E}" destId="{893507EC-4E50-4791-8144-BE1CB617322B}" srcOrd="0" destOrd="0" presId="urn:microsoft.com/office/officeart/2005/8/layout/chevron2"/>
    <dgm:cxn modelId="{BBC933EE-59E3-4D8B-8987-E95B47EE31B9}" type="presParOf" srcId="{59A86DF2-4B14-4BEC-A21B-A8973F89738E}" destId="{5E9AC53D-232F-4AD7-8B38-F8E92C2DB7C1}" srcOrd="1" destOrd="0" presId="urn:microsoft.com/office/officeart/2005/8/layout/chevron2"/>
    <dgm:cxn modelId="{C6D7BC3D-BB55-40D2-BA35-B5916C7380D4}" type="presParOf" srcId="{6017E75C-E79B-4D44-83FF-BC96786E3778}" destId="{C2BCB33E-382B-45FD-AE29-EFE8A1020DA1}" srcOrd="1" destOrd="0" presId="urn:microsoft.com/office/officeart/2005/8/layout/chevron2"/>
    <dgm:cxn modelId="{699E4026-D9E7-4157-8E80-353285718E8F}" type="presParOf" srcId="{6017E75C-E79B-4D44-83FF-BC96786E3778}" destId="{0C103905-E16B-40A3-A413-26E39A8BDD4D}" srcOrd="2" destOrd="0" presId="urn:microsoft.com/office/officeart/2005/8/layout/chevron2"/>
    <dgm:cxn modelId="{8EC029E6-4AA6-4AD5-93A3-7CA4C0C86DE0}" type="presParOf" srcId="{0C103905-E16B-40A3-A413-26E39A8BDD4D}" destId="{67BC0301-ACDD-4480-A5B9-51C3633BF2BE}" srcOrd="0" destOrd="0" presId="urn:microsoft.com/office/officeart/2005/8/layout/chevron2"/>
    <dgm:cxn modelId="{F5480936-30B5-47AB-A752-ED1D8636A411}" type="presParOf" srcId="{0C103905-E16B-40A3-A413-26E39A8BDD4D}" destId="{F46CF4CA-1AE0-4C28-87FF-B305D1093F45}" srcOrd="1" destOrd="0" presId="urn:microsoft.com/office/officeart/2005/8/layout/chevron2"/>
    <dgm:cxn modelId="{C9C53C4E-845D-48D5-B0E7-E7DD60DABD28}" type="presParOf" srcId="{6017E75C-E79B-4D44-83FF-BC96786E3778}" destId="{DFADB734-B6C8-4525-8563-8DA8AD007D01}" srcOrd="3" destOrd="0" presId="urn:microsoft.com/office/officeart/2005/8/layout/chevron2"/>
    <dgm:cxn modelId="{B26AC3B3-9A31-4BB8-B918-A61BDAA2EE8B}" type="presParOf" srcId="{6017E75C-E79B-4D44-83FF-BC96786E3778}" destId="{0BF685B7-1C25-4A79-BBA3-AA636FFBD7CA}" srcOrd="4" destOrd="0" presId="urn:microsoft.com/office/officeart/2005/8/layout/chevron2"/>
    <dgm:cxn modelId="{4E1EFA21-462C-48C6-8997-0E5ADF1FD22A}" type="presParOf" srcId="{0BF685B7-1C25-4A79-BBA3-AA636FFBD7CA}" destId="{BD3AE8E0-B937-4BF3-98E1-56A34923991D}" srcOrd="0" destOrd="0" presId="urn:microsoft.com/office/officeart/2005/8/layout/chevron2"/>
    <dgm:cxn modelId="{6FFF3D9A-911C-4AF9-9658-A828E38B0DD1}" type="presParOf" srcId="{0BF685B7-1C25-4A79-BBA3-AA636FFBD7CA}" destId="{F0E2EF1B-A7C6-42E7-8907-C4238144A0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B4D660-340A-4DB9-AC06-B4F8A6711C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AF8D85-887C-4E4F-8607-3DC094FED5B1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4</a:t>
          </a:r>
        </a:p>
      </dgm:t>
    </dgm:pt>
    <dgm:pt modelId="{01765C11-FA89-4261-922E-38DD8FACD5F5}" type="parTrans" cxnId="{80270BD6-4182-4AB3-B99C-43159537A6DC}">
      <dgm:prSet/>
      <dgm:spPr/>
      <dgm:t>
        <a:bodyPr/>
        <a:lstStyle/>
        <a:p>
          <a:endParaRPr lang="en-US"/>
        </a:p>
      </dgm:t>
    </dgm:pt>
    <dgm:pt modelId="{AB702548-F4CE-466F-8E85-CE71E559D269}" type="sibTrans" cxnId="{80270BD6-4182-4AB3-B99C-43159537A6DC}">
      <dgm:prSet/>
      <dgm:spPr/>
      <dgm:t>
        <a:bodyPr/>
        <a:lstStyle/>
        <a:p>
          <a:endParaRPr lang="en-US"/>
        </a:p>
      </dgm:t>
    </dgm:pt>
    <dgm:pt modelId="{EDB359F5-5629-4AD8-84A4-9087DC20C127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Caregivers consistently practice FCT at home</a:t>
          </a:r>
        </a:p>
      </dgm:t>
    </dgm:pt>
    <dgm:pt modelId="{3AC9AC12-3A06-41F2-B1C7-C2D15FE9570C}" type="parTrans" cxnId="{82129BE4-4241-4AD0-8489-FB878A4E071E}">
      <dgm:prSet/>
      <dgm:spPr/>
      <dgm:t>
        <a:bodyPr/>
        <a:lstStyle/>
        <a:p>
          <a:endParaRPr lang="en-US"/>
        </a:p>
      </dgm:t>
    </dgm:pt>
    <dgm:pt modelId="{B7E5C03C-07AF-4914-BD67-2237839A6986}" type="sibTrans" cxnId="{82129BE4-4241-4AD0-8489-FB878A4E071E}">
      <dgm:prSet/>
      <dgm:spPr/>
      <dgm:t>
        <a:bodyPr/>
        <a:lstStyle/>
        <a:p>
          <a:endParaRPr lang="en-US"/>
        </a:p>
      </dgm:t>
    </dgm:pt>
    <dgm:pt modelId="{CBFFC62F-7070-462E-B3A0-D07372C2ECA4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5</a:t>
          </a:r>
        </a:p>
      </dgm:t>
    </dgm:pt>
    <dgm:pt modelId="{BD466921-13A1-4ED5-ADA3-CE2511C21CC1}" type="parTrans" cxnId="{02396E56-A143-4E6C-B798-1ADD70DF3D42}">
      <dgm:prSet/>
      <dgm:spPr/>
      <dgm:t>
        <a:bodyPr/>
        <a:lstStyle/>
        <a:p>
          <a:endParaRPr lang="en-US"/>
        </a:p>
      </dgm:t>
    </dgm:pt>
    <dgm:pt modelId="{B707B974-2097-4E7D-8B1F-B22E2AD96061}" type="sibTrans" cxnId="{02396E56-A143-4E6C-B798-1ADD70DF3D42}">
      <dgm:prSet/>
      <dgm:spPr/>
      <dgm:t>
        <a:bodyPr/>
        <a:lstStyle/>
        <a:p>
          <a:endParaRPr lang="en-US"/>
        </a:p>
      </dgm:t>
    </dgm:pt>
    <dgm:pt modelId="{0F71214D-7838-46E5-93D3-F104861794A9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Begin intervention for discrimination training</a:t>
          </a:r>
        </a:p>
      </dgm:t>
    </dgm:pt>
    <dgm:pt modelId="{BF3F6C01-E288-4773-94CC-83EE3840CE92}" type="parTrans" cxnId="{8BF425C0-E4C4-4FC7-BE6B-CD3F2B2E5D2F}">
      <dgm:prSet/>
      <dgm:spPr/>
      <dgm:t>
        <a:bodyPr/>
        <a:lstStyle/>
        <a:p>
          <a:endParaRPr lang="en-US"/>
        </a:p>
      </dgm:t>
    </dgm:pt>
    <dgm:pt modelId="{642593F7-CD7D-4A37-B6F8-CBC9610B7F02}" type="sibTrans" cxnId="{8BF425C0-E4C4-4FC7-BE6B-CD3F2B2E5D2F}">
      <dgm:prSet/>
      <dgm:spPr/>
      <dgm:t>
        <a:bodyPr/>
        <a:lstStyle/>
        <a:p>
          <a:endParaRPr lang="en-US"/>
        </a:p>
      </dgm:t>
    </dgm:pt>
    <dgm:pt modelId="{A7FA4404-59CB-42FC-B052-DAB3536155F2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6</a:t>
          </a:r>
        </a:p>
      </dgm:t>
    </dgm:pt>
    <dgm:pt modelId="{7267605C-D2F7-4991-A0B2-F886EDAFEDF0}" type="parTrans" cxnId="{2E423F24-CCBF-4BB4-9ECC-7A4C0CC514B3}">
      <dgm:prSet/>
      <dgm:spPr/>
      <dgm:t>
        <a:bodyPr/>
        <a:lstStyle/>
        <a:p>
          <a:endParaRPr lang="en-US"/>
        </a:p>
      </dgm:t>
    </dgm:pt>
    <dgm:pt modelId="{D7A6BBAA-EF9C-4AFD-876E-664252363161}" type="sibTrans" cxnId="{2E423F24-CCBF-4BB4-9ECC-7A4C0CC514B3}">
      <dgm:prSet/>
      <dgm:spPr/>
      <dgm:t>
        <a:bodyPr/>
        <a:lstStyle/>
        <a:p>
          <a:endParaRPr lang="en-US"/>
        </a:p>
      </dgm:t>
    </dgm:pt>
    <dgm:pt modelId="{BFF9D1BF-AC8E-4CD6-91EA-112E56DD74B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Child masters discrimination training during therapy</a:t>
          </a:r>
        </a:p>
      </dgm:t>
    </dgm:pt>
    <dgm:pt modelId="{7E70872D-2411-4BB8-9C53-2436889EDC59}" type="parTrans" cxnId="{3E3A0CBF-6F7C-496E-9B9B-66049E5EF8DB}">
      <dgm:prSet/>
      <dgm:spPr/>
      <dgm:t>
        <a:bodyPr/>
        <a:lstStyle/>
        <a:p>
          <a:endParaRPr lang="en-US"/>
        </a:p>
      </dgm:t>
    </dgm:pt>
    <dgm:pt modelId="{14812927-249B-4B1C-BCEC-AEC2A684CC96}" type="sibTrans" cxnId="{3E3A0CBF-6F7C-496E-9B9B-66049E5EF8DB}">
      <dgm:prSet/>
      <dgm:spPr/>
      <dgm:t>
        <a:bodyPr/>
        <a:lstStyle/>
        <a:p>
          <a:endParaRPr lang="en-US"/>
        </a:p>
      </dgm:t>
    </dgm:pt>
    <dgm:pt modelId="{6017E75C-E79B-4D44-83FF-BC96786E3778}" type="pres">
      <dgm:prSet presAssocID="{21B4D660-340A-4DB9-AC06-B4F8A6711C3B}" presName="linearFlow" presStyleCnt="0">
        <dgm:presLayoutVars>
          <dgm:dir/>
          <dgm:animLvl val="lvl"/>
          <dgm:resizeHandles val="exact"/>
        </dgm:presLayoutVars>
      </dgm:prSet>
      <dgm:spPr/>
    </dgm:pt>
    <dgm:pt modelId="{59A86DF2-4B14-4BEC-A21B-A8973F89738E}" type="pres">
      <dgm:prSet presAssocID="{05AF8D85-887C-4E4F-8607-3DC094FED5B1}" presName="composite" presStyleCnt="0"/>
      <dgm:spPr/>
    </dgm:pt>
    <dgm:pt modelId="{893507EC-4E50-4791-8144-BE1CB617322B}" type="pres">
      <dgm:prSet presAssocID="{05AF8D85-887C-4E4F-8607-3DC094FED5B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E9AC53D-232F-4AD7-8B38-F8E92C2DB7C1}" type="pres">
      <dgm:prSet presAssocID="{05AF8D85-887C-4E4F-8607-3DC094FED5B1}" presName="descendantText" presStyleLbl="alignAcc1" presStyleIdx="0" presStyleCnt="3">
        <dgm:presLayoutVars>
          <dgm:bulletEnabled val="1"/>
        </dgm:presLayoutVars>
      </dgm:prSet>
      <dgm:spPr/>
    </dgm:pt>
    <dgm:pt modelId="{C2BCB33E-382B-45FD-AE29-EFE8A1020DA1}" type="pres">
      <dgm:prSet presAssocID="{AB702548-F4CE-466F-8E85-CE71E559D269}" presName="sp" presStyleCnt="0"/>
      <dgm:spPr/>
    </dgm:pt>
    <dgm:pt modelId="{0C103905-E16B-40A3-A413-26E39A8BDD4D}" type="pres">
      <dgm:prSet presAssocID="{CBFFC62F-7070-462E-B3A0-D07372C2ECA4}" presName="composite" presStyleCnt="0"/>
      <dgm:spPr/>
    </dgm:pt>
    <dgm:pt modelId="{67BC0301-ACDD-4480-A5B9-51C3633BF2BE}" type="pres">
      <dgm:prSet presAssocID="{CBFFC62F-7070-462E-B3A0-D07372C2ECA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46CF4CA-1AE0-4C28-87FF-B305D1093F45}" type="pres">
      <dgm:prSet presAssocID="{CBFFC62F-7070-462E-B3A0-D07372C2ECA4}" presName="descendantText" presStyleLbl="alignAcc1" presStyleIdx="1" presStyleCnt="3">
        <dgm:presLayoutVars>
          <dgm:bulletEnabled val="1"/>
        </dgm:presLayoutVars>
      </dgm:prSet>
      <dgm:spPr/>
    </dgm:pt>
    <dgm:pt modelId="{DFADB734-B6C8-4525-8563-8DA8AD007D01}" type="pres">
      <dgm:prSet presAssocID="{B707B974-2097-4E7D-8B1F-B22E2AD96061}" presName="sp" presStyleCnt="0"/>
      <dgm:spPr/>
    </dgm:pt>
    <dgm:pt modelId="{0BF685B7-1C25-4A79-BBA3-AA636FFBD7CA}" type="pres">
      <dgm:prSet presAssocID="{A7FA4404-59CB-42FC-B052-DAB3536155F2}" presName="composite" presStyleCnt="0"/>
      <dgm:spPr/>
    </dgm:pt>
    <dgm:pt modelId="{BD3AE8E0-B937-4BF3-98E1-56A34923991D}" type="pres">
      <dgm:prSet presAssocID="{A7FA4404-59CB-42FC-B052-DAB3536155F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0E2EF1B-A7C6-42E7-8907-C4238144A0AC}" type="pres">
      <dgm:prSet presAssocID="{A7FA4404-59CB-42FC-B052-DAB3536155F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FB6140F-DAA0-41EB-BA27-25A0F9E0099B}" type="presOf" srcId="{0F71214D-7838-46E5-93D3-F104861794A9}" destId="{F46CF4CA-1AE0-4C28-87FF-B305D1093F45}" srcOrd="0" destOrd="0" presId="urn:microsoft.com/office/officeart/2005/8/layout/chevron2"/>
    <dgm:cxn modelId="{2E423F24-CCBF-4BB4-9ECC-7A4C0CC514B3}" srcId="{21B4D660-340A-4DB9-AC06-B4F8A6711C3B}" destId="{A7FA4404-59CB-42FC-B052-DAB3536155F2}" srcOrd="2" destOrd="0" parTransId="{7267605C-D2F7-4991-A0B2-F886EDAFEDF0}" sibTransId="{D7A6BBAA-EF9C-4AFD-876E-664252363161}"/>
    <dgm:cxn modelId="{F468332C-AB39-432D-9455-AED85CB5EA69}" type="presOf" srcId="{CBFFC62F-7070-462E-B3A0-D07372C2ECA4}" destId="{67BC0301-ACDD-4480-A5B9-51C3633BF2BE}" srcOrd="0" destOrd="0" presId="urn:microsoft.com/office/officeart/2005/8/layout/chevron2"/>
    <dgm:cxn modelId="{D543C95B-E07E-472C-804C-A7F186DF7A97}" type="presOf" srcId="{A7FA4404-59CB-42FC-B052-DAB3536155F2}" destId="{BD3AE8E0-B937-4BF3-98E1-56A34923991D}" srcOrd="0" destOrd="0" presId="urn:microsoft.com/office/officeart/2005/8/layout/chevron2"/>
    <dgm:cxn modelId="{02396E56-A143-4E6C-B798-1ADD70DF3D42}" srcId="{21B4D660-340A-4DB9-AC06-B4F8A6711C3B}" destId="{CBFFC62F-7070-462E-B3A0-D07372C2ECA4}" srcOrd="1" destOrd="0" parTransId="{BD466921-13A1-4ED5-ADA3-CE2511C21CC1}" sibTransId="{B707B974-2097-4E7D-8B1F-B22E2AD96061}"/>
    <dgm:cxn modelId="{0D24997D-ED3B-4285-836E-BE9F70FF41D9}" type="presOf" srcId="{05AF8D85-887C-4E4F-8607-3DC094FED5B1}" destId="{893507EC-4E50-4791-8144-BE1CB617322B}" srcOrd="0" destOrd="0" presId="urn:microsoft.com/office/officeart/2005/8/layout/chevron2"/>
    <dgm:cxn modelId="{D9692684-4665-4442-94BE-0E4DB9321508}" type="presOf" srcId="{EDB359F5-5629-4AD8-84A4-9087DC20C127}" destId="{5E9AC53D-232F-4AD7-8B38-F8E92C2DB7C1}" srcOrd="0" destOrd="0" presId="urn:microsoft.com/office/officeart/2005/8/layout/chevron2"/>
    <dgm:cxn modelId="{D4E5F2B8-F7B8-4411-8CE5-368DC86DD083}" type="presOf" srcId="{BFF9D1BF-AC8E-4CD6-91EA-112E56DD74B5}" destId="{F0E2EF1B-A7C6-42E7-8907-C4238144A0AC}" srcOrd="0" destOrd="0" presId="urn:microsoft.com/office/officeart/2005/8/layout/chevron2"/>
    <dgm:cxn modelId="{3E3A0CBF-6F7C-496E-9B9B-66049E5EF8DB}" srcId="{A7FA4404-59CB-42FC-B052-DAB3536155F2}" destId="{BFF9D1BF-AC8E-4CD6-91EA-112E56DD74B5}" srcOrd="0" destOrd="0" parTransId="{7E70872D-2411-4BB8-9C53-2436889EDC59}" sibTransId="{14812927-249B-4B1C-BCEC-AEC2A684CC96}"/>
    <dgm:cxn modelId="{8BF425C0-E4C4-4FC7-BE6B-CD3F2B2E5D2F}" srcId="{CBFFC62F-7070-462E-B3A0-D07372C2ECA4}" destId="{0F71214D-7838-46E5-93D3-F104861794A9}" srcOrd="0" destOrd="0" parTransId="{BF3F6C01-E288-4773-94CC-83EE3840CE92}" sibTransId="{642593F7-CD7D-4A37-B6F8-CBC9610B7F02}"/>
    <dgm:cxn modelId="{80270BD6-4182-4AB3-B99C-43159537A6DC}" srcId="{21B4D660-340A-4DB9-AC06-B4F8A6711C3B}" destId="{05AF8D85-887C-4E4F-8607-3DC094FED5B1}" srcOrd="0" destOrd="0" parTransId="{01765C11-FA89-4261-922E-38DD8FACD5F5}" sibTransId="{AB702548-F4CE-466F-8E85-CE71E559D269}"/>
    <dgm:cxn modelId="{2CC72DD8-11A3-4BFA-914C-8CF529131B1B}" type="presOf" srcId="{21B4D660-340A-4DB9-AC06-B4F8A6711C3B}" destId="{6017E75C-E79B-4D44-83FF-BC96786E3778}" srcOrd="0" destOrd="0" presId="urn:microsoft.com/office/officeart/2005/8/layout/chevron2"/>
    <dgm:cxn modelId="{82129BE4-4241-4AD0-8489-FB878A4E071E}" srcId="{05AF8D85-887C-4E4F-8607-3DC094FED5B1}" destId="{EDB359F5-5629-4AD8-84A4-9087DC20C127}" srcOrd="0" destOrd="0" parTransId="{3AC9AC12-3A06-41F2-B1C7-C2D15FE9570C}" sibTransId="{B7E5C03C-07AF-4914-BD67-2237839A6986}"/>
    <dgm:cxn modelId="{998EBE85-4CFF-4D76-AF2B-3DAB4E34851F}" type="presParOf" srcId="{6017E75C-E79B-4D44-83FF-BC96786E3778}" destId="{59A86DF2-4B14-4BEC-A21B-A8973F89738E}" srcOrd="0" destOrd="0" presId="urn:microsoft.com/office/officeart/2005/8/layout/chevron2"/>
    <dgm:cxn modelId="{3297D7DD-A957-4D0A-8131-90921AF3CA94}" type="presParOf" srcId="{59A86DF2-4B14-4BEC-A21B-A8973F89738E}" destId="{893507EC-4E50-4791-8144-BE1CB617322B}" srcOrd="0" destOrd="0" presId="urn:microsoft.com/office/officeart/2005/8/layout/chevron2"/>
    <dgm:cxn modelId="{BBC933EE-59E3-4D8B-8987-E95B47EE31B9}" type="presParOf" srcId="{59A86DF2-4B14-4BEC-A21B-A8973F89738E}" destId="{5E9AC53D-232F-4AD7-8B38-F8E92C2DB7C1}" srcOrd="1" destOrd="0" presId="urn:microsoft.com/office/officeart/2005/8/layout/chevron2"/>
    <dgm:cxn modelId="{C6D7BC3D-BB55-40D2-BA35-B5916C7380D4}" type="presParOf" srcId="{6017E75C-E79B-4D44-83FF-BC96786E3778}" destId="{C2BCB33E-382B-45FD-AE29-EFE8A1020DA1}" srcOrd="1" destOrd="0" presId="urn:microsoft.com/office/officeart/2005/8/layout/chevron2"/>
    <dgm:cxn modelId="{699E4026-D9E7-4157-8E80-353285718E8F}" type="presParOf" srcId="{6017E75C-E79B-4D44-83FF-BC96786E3778}" destId="{0C103905-E16B-40A3-A413-26E39A8BDD4D}" srcOrd="2" destOrd="0" presId="urn:microsoft.com/office/officeart/2005/8/layout/chevron2"/>
    <dgm:cxn modelId="{8EC029E6-4AA6-4AD5-93A3-7CA4C0C86DE0}" type="presParOf" srcId="{0C103905-E16B-40A3-A413-26E39A8BDD4D}" destId="{67BC0301-ACDD-4480-A5B9-51C3633BF2BE}" srcOrd="0" destOrd="0" presId="urn:microsoft.com/office/officeart/2005/8/layout/chevron2"/>
    <dgm:cxn modelId="{F5480936-30B5-47AB-A752-ED1D8636A411}" type="presParOf" srcId="{0C103905-E16B-40A3-A413-26E39A8BDD4D}" destId="{F46CF4CA-1AE0-4C28-87FF-B305D1093F45}" srcOrd="1" destOrd="0" presId="urn:microsoft.com/office/officeart/2005/8/layout/chevron2"/>
    <dgm:cxn modelId="{C9C53C4E-845D-48D5-B0E7-E7DD60DABD28}" type="presParOf" srcId="{6017E75C-E79B-4D44-83FF-BC96786E3778}" destId="{DFADB734-B6C8-4525-8563-8DA8AD007D01}" srcOrd="3" destOrd="0" presId="urn:microsoft.com/office/officeart/2005/8/layout/chevron2"/>
    <dgm:cxn modelId="{B26AC3B3-9A31-4BB8-B918-A61BDAA2EE8B}" type="presParOf" srcId="{6017E75C-E79B-4D44-83FF-BC96786E3778}" destId="{0BF685B7-1C25-4A79-BBA3-AA636FFBD7CA}" srcOrd="4" destOrd="0" presId="urn:microsoft.com/office/officeart/2005/8/layout/chevron2"/>
    <dgm:cxn modelId="{4E1EFA21-462C-48C6-8997-0E5ADF1FD22A}" type="presParOf" srcId="{0BF685B7-1C25-4A79-BBA3-AA636FFBD7CA}" destId="{BD3AE8E0-B937-4BF3-98E1-56A34923991D}" srcOrd="0" destOrd="0" presId="urn:microsoft.com/office/officeart/2005/8/layout/chevron2"/>
    <dgm:cxn modelId="{6FFF3D9A-911C-4AF9-9658-A828E38B0DD1}" type="presParOf" srcId="{0BF685B7-1C25-4A79-BBA3-AA636FFBD7CA}" destId="{F0E2EF1B-A7C6-42E7-8907-C4238144A0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B4D660-340A-4DB9-AC06-B4F8A6711C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AF8D85-887C-4E4F-8607-3DC094FED5B1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7</a:t>
          </a:r>
        </a:p>
      </dgm:t>
    </dgm:pt>
    <dgm:pt modelId="{01765C11-FA89-4261-922E-38DD8FACD5F5}" type="parTrans" cxnId="{80270BD6-4182-4AB3-B99C-43159537A6DC}">
      <dgm:prSet/>
      <dgm:spPr/>
      <dgm:t>
        <a:bodyPr/>
        <a:lstStyle/>
        <a:p>
          <a:endParaRPr lang="en-US"/>
        </a:p>
      </dgm:t>
    </dgm:pt>
    <dgm:pt modelId="{AB702548-F4CE-466F-8E85-CE71E559D269}" type="sibTrans" cxnId="{80270BD6-4182-4AB3-B99C-43159537A6DC}">
      <dgm:prSet/>
      <dgm:spPr/>
      <dgm:t>
        <a:bodyPr/>
        <a:lstStyle/>
        <a:p>
          <a:endParaRPr lang="en-US"/>
        </a:p>
      </dgm:t>
    </dgm:pt>
    <dgm:pt modelId="{EDB359F5-5629-4AD8-84A4-9087DC20C127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Caregivers consistently practice discrimination training at home</a:t>
          </a:r>
        </a:p>
      </dgm:t>
    </dgm:pt>
    <dgm:pt modelId="{3AC9AC12-3A06-41F2-B1C7-C2D15FE9570C}" type="parTrans" cxnId="{82129BE4-4241-4AD0-8489-FB878A4E071E}">
      <dgm:prSet/>
      <dgm:spPr/>
      <dgm:t>
        <a:bodyPr/>
        <a:lstStyle/>
        <a:p>
          <a:endParaRPr lang="en-US"/>
        </a:p>
      </dgm:t>
    </dgm:pt>
    <dgm:pt modelId="{B7E5C03C-07AF-4914-BD67-2237839A6986}" type="sibTrans" cxnId="{82129BE4-4241-4AD0-8489-FB878A4E071E}">
      <dgm:prSet/>
      <dgm:spPr/>
      <dgm:t>
        <a:bodyPr/>
        <a:lstStyle/>
        <a:p>
          <a:endParaRPr lang="en-US"/>
        </a:p>
      </dgm:t>
    </dgm:pt>
    <dgm:pt modelId="{CBFFC62F-7070-462E-B3A0-D07372C2ECA4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8</a:t>
          </a:r>
        </a:p>
      </dgm:t>
    </dgm:pt>
    <dgm:pt modelId="{BD466921-13A1-4ED5-ADA3-CE2511C21CC1}" type="parTrans" cxnId="{02396E56-A143-4E6C-B798-1ADD70DF3D42}">
      <dgm:prSet/>
      <dgm:spPr/>
      <dgm:t>
        <a:bodyPr/>
        <a:lstStyle/>
        <a:p>
          <a:endParaRPr lang="en-US"/>
        </a:p>
      </dgm:t>
    </dgm:pt>
    <dgm:pt modelId="{B707B974-2097-4E7D-8B1F-B22E2AD96061}" type="sibTrans" cxnId="{02396E56-A143-4E6C-B798-1ADD70DF3D42}">
      <dgm:prSet/>
      <dgm:spPr/>
      <dgm:t>
        <a:bodyPr/>
        <a:lstStyle/>
        <a:p>
          <a:endParaRPr lang="en-US"/>
        </a:p>
      </dgm:t>
    </dgm:pt>
    <dgm:pt modelId="{0F71214D-7838-46E5-93D3-F104861794A9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Therapists implement additional therapies (token training) to teach new skills</a:t>
          </a:r>
        </a:p>
      </dgm:t>
    </dgm:pt>
    <dgm:pt modelId="{BF3F6C01-E288-4773-94CC-83EE3840CE92}" type="parTrans" cxnId="{8BF425C0-E4C4-4FC7-BE6B-CD3F2B2E5D2F}">
      <dgm:prSet/>
      <dgm:spPr/>
      <dgm:t>
        <a:bodyPr/>
        <a:lstStyle/>
        <a:p>
          <a:endParaRPr lang="en-US"/>
        </a:p>
      </dgm:t>
    </dgm:pt>
    <dgm:pt modelId="{642593F7-CD7D-4A37-B6F8-CBC9610B7F02}" type="sibTrans" cxnId="{8BF425C0-E4C4-4FC7-BE6B-CD3F2B2E5D2F}">
      <dgm:prSet/>
      <dgm:spPr/>
      <dgm:t>
        <a:bodyPr/>
        <a:lstStyle/>
        <a:p>
          <a:endParaRPr lang="en-US"/>
        </a:p>
      </dgm:t>
    </dgm:pt>
    <dgm:pt modelId="{A7FA4404-59CB-42FC-B052-DAB3536155F2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9</a:t>
          </a:r>
        </a:p>
      </dgm:t>
    </dgm:pt>
    <dgm:pt modelId="{7267605C-D2F7-4991-A0B2-F886EDAFEDF0}" type="parTrans" cxnId="{2E423F24-CCBF-4BB4-9ECC-7A4C0CC514B3}">
      <dgm:prSet/>
      <dgm:spPr/>
      <dgm:t>
        <a:bodyPr/>
        <a:lstStyle/>
        <a:p>
          <a:endParaRPr lang="en-US"/>
        </a:p>
      </dgm:t>
    </dgm:pt>
    <dgm:pt modelId="{D7A6BBAA-EF9C-4AFD-876E-664252363161}" type="sibTrans" cxnId="{2E423F24-CCBF-4BB4-9ECC-7A4C0CC514B3}">
      <dgm:prSet/>
      <dgm:spPr/>
      <dgm:t>
        <a:bodyPr/>
        <a:lstStyle/>
        <a:p>
          <a:endParaRPr lang="en-US"/>
        </a:p>
      </dgm:t>
    </dgm:pt>
    <dgm:pt modelId="{BFF9D1BF-AC8E-4CD6-91EA-112E56DD74B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Child masters additional therapies with therapists</a:t>
          </a:r>
        </a:p>
      </dgm:t>
    </dgm:pt>
    <dgm:pt modelId="{7E70872D-2411-4BB8-9C53-2436889EDC59}" type="parTrans" cxnId="{3E3A0CBF-6F7C-496E-9B9B-66049E5EF8DB}">
      <dgm:prSet/>
      <dgm:spPr/>
      <dgm:t>
        <a:bodyPr/>
        <a:lstStyle/>
        <a:p>
          <a:endParaRPr lang="en-US"/>
        </a:p>
      </dgm:t>
    </dgm:pt>
    <dgm:pt modelId="{14812927-249B-4B1C-BCEC-AEC2A684CC96}" type="sibTrans" cxnId="{3E3A0CBF-6F7C-496E-9B9B-66049E5EF8DB}">
      <dgm:prSet/>
      <dgm:spPr/>
      <dgm:t>
        <a:bodyPr/>
        <a:lstStyle/>
        <a:p>
          <a:endParaRPr lang="en-US"/>
        </a:p>
      </dgm:t>
    </dgm:pt>
    <dgm:pt modelId="{6017E75C-E79B-4D44-83FF-BC96786E3778}" type="pres">
      <dgm:prSet presAssocID="{21B4D660-340A-4DB9-AC06-B4F8A6711C3B}" presName="linearFlow" presStyleCnt="0">
        <dgm:presLayoutVars>
          <dgm:dir/>
          <dgm:animLvl val="lvl"/>
          <dgm:resizeHandles val="exact"/>
        </dgm:presLayoutVars>
      </dgm:prSet>
      <dgm:spPr/>
    </dgm:pt>
    <dgm:pt modelId="{59A86DF2-4B14-4BEC-A21B-A8973F89738E}" type="pres">
      <dgm:prSet presAssocID="{05AF8D85-887C-4E4F-8607-3DC094FED5B1}" presName="composite" presStyleCnt="0"/>
      <dgm:spPr/>
    </dgm:pt>
    <dgm:pt modelId="{893507EC-4E50-4791-8144-BE1CB617322B}" type="pres">
      <dgm:prSet presAssocID="{05AF8D85-887C-4E4F-8607-3DC094FED5B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E9AC53D-232F-4AD7-8B38-F8E92C2DB7C1}" type="pres">
      <dgm:prSet presAssocID="{05AF8D85-887C-4E4F-8607-3DC094FED5B1}" presName="descendantText" presStyleLbl="alignAcc1" presStyleIdx="0" presStyleCnt="3">
        <dgm:presLayoutVars>
          <dgm:bulletEnabled val="1"/>
        </dgm:presLayoutVars>
      </dgm:prSet>
      <dgm:spPr/>
    </dgm:pt>
    <dgm:pt modelId="{C2BCB33E-382B-45FD-AE29-EFE8A1020DA1}" type="pres">
      <dgm:prSet presAssocID="{AB702548-F4CE-466F-8E85-CE71E559D269}" presName="sp" presStyleCnt="0"/>
      <dgm:spPr/>
    </dgm:pt>
    <dgm:pt modelId="{0C103905-E16B-40A3-A413-26E39A8BDD4D}" type="pres">
      <dgm:prSet presAssocID="{CBFFC62F-7070-462E-B3A0-D07372C2ECA4}" presName="composite" presStyleCnt="0"/>
      <dgm:spPr/>
    </dgm:pt>
    <dgm:pt modelId="{67BC0301-ACDD-4480-A5B9-51C3633BF2BE}" type="pres">
      <dgm:prSet presAssocID="{CBFFC62F-7070-462E-B3A0-D07372C2ECA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46CF4CA-1AE0-4C28-87FF-B305D1093F45}" type="pres">
      <dgm:prSet presAssocID="{CBFFC62F-7070-462E-B3A0-D07372C2ECA4}" presName="descendantText" presStyleLbl="alignAcc1" presStyleIdx="1" presStyleCnt="3">
        <dgm:presLayoutVars>
          <dgm:bulletEnabled val="1"/>
        </dgm:presLayoutVars>
      </dgm:prSet>
      <dgm:spPr/>
    </dgm:pt>
    <dgm:pt modelId="{DFADB734-B6C8-4525-8563-8DA8AD007D01}" type="pres">
      <dgm:prSet presAssocID="{B707B974-2097-4E7D-8B1F-B22E2AD96061}" presName="sp" presStyleCnt="0"/>
      <dgm:spPr/>
    </dgm:pt>
    <dgm:pt modelId="{0BF685B7-1C25-4A79-BBA3-AA636FFBD7CA}" type="pres">
      <dgm:prSet presAssocID="{A7FA4404-59CB-42FC-B052-DAB3536155F2}" presName="composite" presStyleCnt="0"/>
      <dgm:spPr/>
    </dgm:pt>
    <dgm:pt modelId="{BD3AE8E0-B937-4BF3-98E1-56A34923991D}" type="pres">
      <dgm:prSet presAssocID="{A7FA4404-59CB-42FC-B052-DAB3536155F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0E2EF1B-A7C6-42E7-8907-C4238144A0AC}" type="pres">
      <dgm:prSet presAssocID="{A7FA4404-59CB-42FC-B052-DAB3536155F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FB6140F-DAA0-41EB-BA27-25A0F9E0099B}" type="presOf" srcId="{0F71214D-7838-46E5-93D3-F104861794A9}" destId="{F46CF4CA-1AE0-4C28-87FF-B305D1093F45}" srcOrd="0" destOrd="0" presId="urn:microsoft.com/office/officeart/2005/8/layout/chevron2"/>
    <dgm:cxn modelId="{2E423F24-CCBF-4BB4-9ECC-7A4C0CC514B3}" srcId="{21B4D660-340A-4DB9-AC06-B4F8A6711C3B}" destId="{A7FA4404-59CB-42FC-B052-DAB3536155F2}" srcOrd="2" destOrd="0" parTransId="{7267605C-D2F7-4991-A0B2-F886EDAFEDF0}" sibTransId="{D7A6BBAA-EF9C-4AFD-876E-664252363161}"/>
    <dgm:cxn modelId="{F468332C-AB39-432D-9455-AED85CB5EA69}" type="presOf" srcId="{CBFFC62F-7070-462E-B3A0-D07372C2ECA4}" destId="{67BC0301-ACDD-4480-A5B9-51C3633BF2BE}" srcOrd="0" destOrd="0" presId="urn:microsoft.com/office/officeart/2005/8/layout/chevron2"/>
    <dgm:cxn modelId="{D543C95B-E07E-472C-804C-A7F186DF7A97}" type="presOf" srcId="{A7FA4404-59CB-42FC-B052-DAB3536155F2}" destId="{BD3AE8E0-B937-4BF3-98E1-56A34923991D}" srcOrd="0" destOrd="0" presId="urn:microsoft.com/office/officeart/2005/8/layout/chevron2"/>
    <dgm:cxn modelId="{02396E56-A143-4E6C-B798-1ADD70DF3D42}" srcId="{21B4D660-340A-4DB9-AC06-B4F8A6711C3B}" destId="{CBFFC62F-7070-462E-B3A0-D07372C2ECA4}" srcOrd="1" destOrd="0" parTransId="{BD466921-13A1-4ED5-ADA3-CE2511C21CC1}" sibTransId="{B707B974-2097-4E7D-8B1F-B22E2AD96061}"/>
    <dgm:cxn modelId="{0D24997D-ED3B-4285-836E-BE9F70FF41D9}" type="presOf" srcId="{05AF8D85-887C-4E4F-8607-3DC094FED5B1}" destId="{893507EC-4E50-4791-8144-BE1CB617322B}" srcOrd="0" destOrd="0" presId="urn:microsoft.com/office/officeart/2005/8/layout/chevron2"/>
    <dgm:cxn modelId="{D9692684-4665-4442-94BE-0E4DB9321508}" type="presOf" srcId="{EDB359F5-5629-4AD8-84A4-9087DC20C127}" destId="{5E9AC53D-232F-4AD7-8B38-F8E92C2DB7C1}" srcOrd="0" destOrd="0" presId="urn:microsoft.com/office/officeart/2005/8/layout/chevron2"/>
    <dgm:cxn modelId="{D4E5F2B8-F7B8-4411-8CE5-368DC86DD083}" type="presOf" srcId="{BFF9D1BF-AC8E-4CD6-91EA-112E56DD74B5}" destId="{F0E2EF1B-A7C6-42E7-8907-C4238144A0AC}" srcOrd="0" destOrd="0" presId="urn:microsoft.com/office/officeart/2005/8/layout/chevron2"/>
    <dgm:cxn modelId="{3E3A0CBF-6F7C-496E-9B9B-66049E5EF8DB}" srcId="{A7FA4404-59CB-42FC-B052-DAB3536155F2}" destId="{BFF9D1BF-AC8E-4CD6-91EA-112E56DD74B5}" srcOrd="0" destOrd="0" parTransId="{7E70872D-2411-4BB8-9C53-2436889EDC59}" sibTransId="{14812927-249B-4B1C-BCEC-AEC2A684CC96}"/>
    <dgm:cxn modelId="{8BF425C0-E4C4-4FC7-BE6B-CD3F2B2E5D2F}" srcId="{CBFFC62F-7070-462E-B3A0-D07372C2ECA4}" destId="{0F71214D-7838-46E5-93D3-F104861794A9}" srcOrd="0" destOrd="0" parTransId="{BF3F6C01-E288-4773-94CC-83EE3840CE92}" sibTransId="{642593F7-CD7D-4A37-B6F8-CBC9610B7F02}"/>
    <dgm:cxn modelId="{80270BD6-4182-4AB3-B99C-43159537A6DC}" srcId="{21B4D660-340A-4DB9-AC06-B4F8A6711C3B}" destId="{05AF8D85-887C-4E4F-8607-3DC094FED5B1}" srcOrd="0" destOrd="0" parTransId="{01765C11-FA89-4261-922E-38DD8FACD5F5}" sibTransId="{AB702548-F4CE-466F-8E85-CE71E559D269}"/>
    <dgm:cxn modelId="{2CC72DD8-11A3-4BFA-914C-8CF529131B1B}" type="presOf" srcId="{21B4D660-340A-4DB9-AC06-B4F8A6711C3B}" destId="{6017E75C-E79B-4D44-83FF-BC96786E3778}" srcOrd="0" destOrd="0" presId="urn:microsoft.com/office/officeart/2005/8/layout/chevron2"/>
    <dgm:cxn modelId="{82129BE4-4241-4AD0-8489-FB878A4E071E}" srcId="{05AF8D85-887C-4E4F-8607-3DC094FED5B1}" destId="{EDB359F5-5629-4AD8-84A4-9087DC20C127}" srcOrd="0" destOrd="0" parTransId="{3AC9AC12-3A06-41F2-B1C7-C2D15FE9570C}" sibTransId="{B7E5C03C-07AF-4914-BD67-2237839A6986}"/>
    <dgm:cxn modelId="{998EBE85-4CFF-4D76-AF2B-3DAB4E34851F}" type="presParOf" srcId="{6017E75C-E79B-4D44-83FF-BC96786E3778}" destId="{59A86DF2-4B14-4BEC-A21B-A8973F89738E}" srcOrd="0" destOrd="0" presId="urn:microsoft.com/office/officeart/2005/8/layout/chevron2"/>
    <dgm:cxn modelId="{3297D7DD-A957-4D0A-8131-90921AF3CA94}" type="presParOf" srcId="{59A86DF2-4B14-4BEC-A21B-A8973F89738E}" destId="{893507EC-4E50-4791-8144-BE1CB617322B}" srcOrd="0" destOrd="0" presId="urn:microsoft.com/office/officeart/2005/8/layout/chevron2"/>
    <dgm:cxn modelId="{BBC933EE-59E3-4D8B-8987-E95B47EE31B9}" type="presParOf" srcId="{59A86DF2-4B14-4BEC-A21B-A8973F89738E}" destId="{5E9AC53D-232F-4AD7-8B38-F8E92C2DB7C1}" srcOrd="1" destOrd="0" presId="urn:microsoft.com/office/officeart/2005/8/layout/chevron2"/>
    <dgm:cxn modelId="{C6D7BC3D-BB55-40D2-BA35-B5916C7380D4}" type="presParOf" srcId="{6017E75C-E79B-4D44-83FF-BC96786E3778}" destId="{C2BCB33E-382B-45FD-AE29-EFE8A1020DA1}" srcOrd="1" destOrd="0" presId="urn:microsoft.com/office/officeart/2005/8/layout/chevron2"/>
    <dgm:cxn modelId="{699E4026-D9E7-4157-8E80-353285718E8F}" type="presParOf" srcId="{6017E75C-E79B-4D44-83FF-BC96786E3778}" destId="{0C103905-E16B-40A3-A413-26E39A8BDD4D}" srcOrd="2" destOrd="0" presId="urn:microsoft.com/office/officeart/2005/8/layout/chevron2"/>
    <dgm:cxn modelId="{8EC029E6-4AA6-4AD5-93A3-7CA4C0C86DE0}" type="presParOf" srcId="{0C103905-E16B-40A3-A413-26E39A8BDD4D}" destId="{67BC0301-ACDD-4480-A5B9-51C3633BF2BE}" srcOrd="0" destOrd="0" presId="urn:microsoft.com/office/officeart/2005/8/layout/chevron2"/>
    <dgm:cxn modelId="{F5480936-30B5-47AB-A752-ED1D8636A411}" type="presParOf" srcId="{0C103905-E16B-40A3-A413-26E39A8BDD4D}" destId="{F46CF4CA-1AE0-4C28-87FF-B305D1093F45}" srcOrd="1" destOrd="0" presId="urn:microsoft.com/office/officeart/2005/8/layout/chevron2"/>
    <dgm:cxn modelId="{C9C53C4E-845D-48D5-B0E7-E7DD60DABD28}" type="presParOf" srcId="{6017E75C-E79B-4D44-83FF-BC96786E3778}" destId="{DFADB734-B6C8-4525-8563-8DA8AD007D01}" srcOrd="3" destOrd="0" presId="urn:microsoft.com/office/officeart/2005/8/layout/chevron2"/>
    <dgm:cxn modelId="{B26AC3B3-9A31-4BB8-B918-A61BDAA2EE8B}" type="presParOf" srcId="{6017E75C-E79B-4D44-83FF-BC96786E3778}" destId="{0BF685B7-1C25-4A79-BBA3-AA636FFBD7CA}" srcOrd="4" destOrd="0" presId="urn:microsoft.com/office/officeart/2005/8/layout/chevron2"/>
    <dgm:cxn modelId="{4E1EFA21-462C-48C6-8997-0E5ADF1FD22A}" type="presParOf" srcId="{0BF685B7-1C25-4A79-BBA3-AA636FFBD7CA}" destId="{BD3AE8E0-B937-4BF3-98E1-56A34923991D}" srcOrd="0" destOrd="0" presId="urn:microsoft.com/office/officeart/2005/8/layout/chevron2"/>
    <dgm:cxn modelId="{6FFF3D9A-911C-4AF9-9658-A828E38B0DD1}" type="presParOf" srcId="{0BF685B7-1C25-4A79-BBA3-AA636FFBD7CA}" destId="{F0E2EF1B-A7C6-42E7-8907-C4238144A0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B4D660-340A-4DB9-AC06-B4F8A6711C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AF8D85-887C-4E4F-8607-3DC094FED5B1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10</a:t>
          </a:r>
        </a:p>
      </dgm:t>
    </dgm:pt>
    <dgm:pt modelId="{01765C11-FA89-4261-922E-38DD8FACD5F5}" type="parTrans" cxnId="{80270BD6-4182-4AB3-B99C-43159537A6DC}">
      <dgm:prSet/>
      <dgm:spPr/>
      <dgm:t>
        <a:bodyPr/>
        <a:lstStyle/>
        <a:p>
          <a:endParaRPr lang="en-US"/>
        </a:p>
      </dgm:t>
    </dgm:pt>
    <dgm:pt modelId="{AB702548-F4CE-466F-8E85-CE71E559D269}" type="sibTrans" cxnId="{80270BD6-4182-4AB3-B99C-43159537A6DC}">
      <dgm:prSet/>
      <dgm:spPr/>
      <dgm:t>
        <a:bodyPr/>
        <a:lstStyle/>
        <a:p>
          <a:endParaRPr lang="en-US"/>
        </a:p>
      </dgm:t>
    </dgm:pt>
    <dgm:pt modelId="{EDB359F5-5629-4AD8-84A4-9087DC20C127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Caregivers consistently practice all therapies across activities at home</a:t>
          </a:r>
        </a:p>
      </dgm:t>
    </dgm:pt>
    <dgm:pt modelId="{3AC9AC12-3A06-41F2-B1C7-C2D15FE9570C}" type="parTrans" cxnId="{82129BE4-4241-4AD0-8489-FB878A4E071E}">
      <dgm:prSet/>
      <dgm:spPr/>
      <dgm:t>
        <a:bodyPr/>
        <a:lstStyle/>
        <a:p>
          <a:endParaRPr lang="en-US"/>
        </a:p>
      </dgm:t>
    </dgm:pt>
    <dgm:pt modelId="{B7E5C03C-07AF-4914-BD67-2237839A6986}" type="sibTrans" cxnId="{82129BE4-4241-4AD0-8489-FB878A4E071E}">
      <dgm:prSet/>
      <dgm:spPr/>
      <dgm:t>
        <a:bodyPr/>
        <a:lstStyle/>
        <a:p>
          <a:endParaRPr lang="en-US"/>
        </a:p>
      </dgm:t>
    </dgm:pt>
    <dgm:pt modelId="{CBFFC62F-7070-462E-B3A0-D07372C2ECA4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11</a:t>
          </a:r>
        </a:p>
      </dgm:t>
    </dgm:pt>
    <dgm:pt modelId="{BD466921-13A1-4ED5-ADA3-CE2511C21CC1}" type="parTrans" cxnId="{02396E56-A143-4E6C-B798-1ADD70DF3D42}">
      <dgm:prSet/>
      <dgm:spPr/>
      <dgm:t>
        <a:bodyPr/>
        <a:lstStyle/>
        <a:p>
          <a:endParaRPr lang="en-US"/>
        </a:p>
      </dgm:t>
    </dgm:pt>
    <dgm:pt modelId="{B707B974-2097-4E7D-8B1F-B22E2AD96061}" type="sibTrans" cxnId="{02396E56-A143-4E6C-B798-1ADD70DF3D42}">
      <dgm:prSet/>
      <dgm:spPr/>
      <dgm:t>
        <a:bodyPr/>
        <a:lstStyle/>
        <a:p>
          <a:endParaRPr lang="en-US"/>
        </a:p>
      </dgm:t>
    </dgm:pt>
    <dgm:pt modelId="{0F71214D-7838-46E5-93D3-F104861794A9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If problem behavior persists after reinforcement-based procedures, punishment procedure may be used</a:t>
          </a:r>
        </a:p>
      </dgm:t>
    </dgm:pt>
    <dgm:pt modelId="{BF3F6C01-E288-4773-94CC-83EE3840CE92}" type="parTrans" cxnId="{8BF425C0-E4C4-4FC7-BE6B-CD3F2B2E5D2F}">
      <dgm:prSet/>
      <dgm:spPr/>
      <dgm:t>
        <a:bodyPr/>
        <a:lstStyle/>
        <a:p>
          <a:endParaRPr lang="en-US"/>
        </a:p>
      </dgm:t>
    </dgm:pt>
    <dgm:pt modelId="{642593F7-CD7D-4A37-B6F8-CBC9610B7F02}" type="sibTrans" cxnId="{8BF425C0-E4C4-4FC7-BE6B-CD3F2B2E5D2F}">
      <dgm:prSet/>
      <dgm:spPr/>
      <dgm:t>
        <a:bodyPr/>
        <a:lstStyle/>
        <a:p>
          <a:endParaRPr lang="en-US"/>
        </a:p>
      </dgm:t>
    </dgm:pt>
    <dgm:pt modelId="{A7FA4404-59CB-42FC-B052-DAB3536155F2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12</a:t>
          </a:r>
        </a:p>
      </dgm:t>
    </dgm:pt>
    <dgm:pt modelId="{7267605C-D2F7-4991-A0B2-F886EDAFEDF0}" type="parTrans" cxnId="{2E423F24-CCBF-4BB4-9ECC-7A4C0CC514B3}">
      <dgm:prSet/>
      <dgm:spPr/>
      <dgm:t>
        <a:bodyPr/>
        <a:lstStyle/>
        <a:p>
          <a:endParaRPr lang="en-US"/>
        </a:p>
      </dgm:t>
    </dgm:pt>
    <dgm:pt modelId="{D7A6BBAA-EF9C-4AFD-876E-664252363161}" type="sibTrans" cxnId="{2E423F24-CCBF-4BB4-9ECC-7A4C0CC514B3}">
      <dgm:prSet/>
      <dgm:spPr/>
      <dgm:t>
        <a:bodyPr/>
        <a:lstStyle/>
        <a:p>
          <a:endParaRPr lang="en-US"/>
        </a:p>
      </dgm:t>
    </dgm:pt>
    <dgm:pt modelId="{BFF9D1BF-AC8E-4CD6-91EA-112E56DD74B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Caregivers trained and practice punishment procedure</a:t>
          </a:r>
        </a:p>
      </dgm:t>
    </dgm:pt>
    <dgm:pt modelId="{7E70872D-2411-4BB8-9C53-2436889EDC59}" type="parTrans" cxnId="{3E3A0CBF-6F7C-496E-9B9B-66049E5EF8DB}">
      <dgm:prSet/>
      <dgm:spPr/>
      <dgm:t>
        <a:bodyPr/>
        <a:lstStyle/>
        <a:p>
          <a:endParaRPr lang="en-US"/>
        </a:p>
      </dgm:t>
    </dgm:pt>
    <dgm:pt modelId="{14812927-249B-4B1C-BCEC-AEC2A684CC96}" type="sibTrans" cxnId="{3E3A0CBF-6F7C-496E-9B9B-66049E5EF8DB}">
      <dgm:prSet/>
      <dgm:spPr/>
      <dgm:t>
        <a:bodyPr/>
        <a:lstStyle/>
        <a:p>
          <a:endParaRPr lang="en-US"/>
        </a:p>
      </dgm:t>
    </dgm:pt>
    <dgm:pt modelId="{6017E75C-E79B-4D44-83FF-BC96786E3778}" type="pres">
      <dgm:prSet presAssocID="{21B4D660-340A-4DB9-AC06-B4F8A6711C3B}" presName="linearFlow" presStyleCnt="0">
        <dgm:presLayoutVars>
          <dgm:dir/>
          <dgm:animLvl val="lvl"/>
          <dgm:resizeHandles val="exact"/>
        </dgm:presLayoutVars>
      </dgm:prSet>
      <dgm:spPr/>
    </dgm:pt>
    <dgm:pt modelId="{59A86DF2-4B14-4BEC-A21B-A8973F89738E}" type="pres">
      <dgm:prSet presAssocID="{05AF8D85-887C-4E4F-8607-3DC094FED5B1}" presName="composite" presStyleCnt="0"/>
      <dgm:spPr/>
    </dgm:pt>
    <dgm:pt modelId="{893507EC-4E50-4791-8144-BE1CB617322B}" type="pres">
      <dgm:prSet presAssocID="{05AF8D85-887C-4E4F-8607-3DC094FED5B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E9AC53D-232F-4AD7-8B38-F8E92C2DB7C1}" type="pres">
      <dgm:prSet presAssocID="{05AF8D85-887C-4E4F-8607-3DC094FED5B1}" presName="descendantText" presStyleLbl="alignAcc1" presStyleIdx="0" presStyleCnt="3">
        <dgm:presLayoutVars>
          <dgm:bulletEnabled val="1"/>
        </dgm:presLayoutVars>
      </dgm:prSet>
      <dgm:spPr/>
    </dgm:pt>
    <dgm:pt modelId="{C2BCB33E-382B-45FD-AE29-EFE8A1020DA1}" type="pres">
      <dgm:prSet presAssocID="{AB702548-F4CE-466F-8E85-CE71E559D269}" presName="sp" presStyleCnt="0"/>
      <dgm:spPr/>
    </dgm:pt>
    <dgm:pt modelId="{0C103905-E16B-40A3-A413-26E39A8BDD4D}" type="pres">
      <dgm:prSet presAssocID="{CBFFC62F-7070-462E-B3A0-D07372C2ECA4}" presName="composite" presStyleCnt="0"/>
      <dgm:spPr/>
    </dgm:pt>
    <dgm:pt modelId="{67BC0301-ACDD-4480-A5B9-51C3633BF2BE}" type="pres">
      <dgm:prSet presAssocID="{CBFFC62F-7070-462E-B3A0-D07372C2ECA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46CF4CA-1AE0-4C28-87FF-B305D1093F45}" type="pres">
      <dgm:prSet presAssocID="{CBFFC62F-7070-462E-B3A0-D07372C2ECA4}" presName="descendantText" presStyleLbl="alignAcc1" presStyleIdx="1" presStyleCnt="3">
        <dgm:presLayoutVars>
          <dgm:bulletEnabled val="1"/>
        </dgm:presLayoutVars>
      </dgm:prSet>
      <dgm:spPr/>
    </dgm:pt>
    <dgm:pt modelId="{DFADB734-B6C8-4525-8563-8DA8AD007D01}" type="pres">
      <dgm:prSet presAssocID="{B707B974-2097-4E7D-8B1F-B22E2AD96061}" presName="sp" presStyleCnt="0"/>
      <dgm:spPr/>
    </dgm:pt>
    <dgm:pt modelId="{0BF685B7-1C25-4A79-BBA3-AA636FFBD7CA}" type="pres">
      <dgm:prSet presAssocID="{A7FA4404-59CB-42FC-B052-DAB3536155F2}" presName="composite" presStyleCnt="0"/>
      <dgm:spPr/>
    </dgm:pt>
    <dgm:pt modelId="{BD3AE8E0-B937-4BF3-98E1-56A34923991D}" type="pres">
      <dgm:prSet presAssocID="{A7FA4404-59CB-42FC-B052-DAB3536155F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0E2EF1B-A7C6-42E7-8907-C4238144A0AC}" type="pres">
      <dgm:prSet presAssocID="{A7FA4404-59CB-42FC-B052-DAB3536155F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FB6140F-DAA0-41EB-BA27-25A0F9E0099B}" type="presOf" srcId="{0F71214D-7838-46E5-93D3-F104861794A9}" destId="{F46CF4CA-1AE0-4C28-87FF-B305D1093F45}" srcOrd="0" destOrd="0" presId="urn:microsoft.com/office/officeart/2005/8/layout/chevron2"/>
    <dgm:cxn modelId="{2E423F24-CCBF-4BB4-9ECC-7A4C0CC514B3}" srcId="{21B4D660-340A-4DB9-AC06-B4F8A6711C3B}" destId="{A7FA4404-59CB-42FC-B052-DAB3536155F2}" srcOrd="2" destOrd="0" parTransId="{7267605C-D2F7-4991-A0B2-F886EDAFEDF0}" sibTransId="{D7A6BBAA-EF9C-4AFD-876E-664252363161}"/>
    <dgm:cxn modelId="{F468332C-AB39-432D-9455-AED85CB5EA69}" type="presOf" srcId="{CBFFC62F-7070-462E-B3A0-D07372C2ECA4}" destId="{67BC0301-ACDD-4480-A5B9-51C3633BF2BE}" srcOrd="0" destOrd="0" presId="urn:microsoft.com/office/officeart/2005/8/layout/chevron2"/>
    <dgm:cxn modelId="{D543C95B-E07E-472C-804C-A7F186DF7A97}" type="presOf" srcId="{A7FA4404-59CB-42FC-B052-DAB3536155F2}" destId="{BD3AE8E0-B937-4BF3-98E1-56A34923991D}" srcOrd="0" destOrd="0" presId="urn:microsoft.com/office/officeart/2005/8/layout/chevron2"/>
    <dgm:cxn modelId="{02396E56-A143-4E6C-B798-1ADD70DF3D42}" srcId="{21B4D660-340A-4DB9-AC06-B4F8A6711C3B}" destId="{CBFFC62F-7070-462E-B3A0-D07372C2ECA4}" srcOrd="1" destOrd="0" parTransId="{BD466921-13A1-4ED5-ADA3-CE2511C21CC1}" sibTransId="{B707B974-2097-4E7D-8B1F-B22E2AD96061}"/>
    <dgm:cxn modelId="{0D24997D-ED3B-4285-836E-BE9F70FF41D9}" type="presOf" srcId="{05AF8D85-887C-4E4F-8607-3DC094FED5B1}" destId="{893507EC-4E50-4791-8144-BE1CB617322B}" srcOrd="0" destOrd="0" presId="urn:microsoft.com/office/officeart/2005/8/layout/chevron2"/>
    <dgm:cxn modelId="{D9692684-4665-4442-94BE-0E4DB9321508}" type="presOf" srcId="{EDB359F5-5629-4AD8-84A4-9087DC20C127}" destId="{5E9AC53D-232F-4AD7-8B38-F8E92C2DB7C1}" srcOrd="0" destOrd="0" presId="urn:microsoft.com/office/officeart/2005/8/layout/chevron2"/>
    <dgm:cxn modelId="{D4E5F2B8-F7B8-4411-8CE5-368DC86DD083}" type="presOf" srcId="{BFF9D1BF-AC8E-4CD6-91EA-112E56DD74B5}" destId="{F0E2EF1B-A7C6-42E7-8907-C4238144A0AC}" srcOrd="0" destOrd="0" presId="urn:microsoft.com/office/officeart/2005/8/layout/chevron2"/>
    <dgm:cxn modelId="{3E3A0CBF-6F7C-496E-9B9B-66049E5EF8DB}" srcId="{A7FA4404-59CB-42FC-B052-DAB3536155F2}" destId="{BFF9D1BF-AC8E-4CD6-91EA-112E56DD74B5}" srcOrd="0" destOrd="0" parTransId="{7E70872D-2411-4BB8-9C53-2436889EDC59}" sibTransId="{14812927-249B-4B1C-BCEC-AEC2A684CC96}"/>
    <dgm:cxn modelId="{8BF425C0-E4C4-4FC7-BE6B-CD3F2B2E5D2F}" srcId="{CBFFC62F-7070-462E-B3A0-D07372C2ECA4}" destId="{0F71214D-7838-46E5-93D3-F104861794A9}" srcOrd="0" destOrd="0" parTransId="{BF3F6C01-E288-4773-94CC-83EE3840CE92}" sibTransId="{642593F7-CD7D-4A37-B6F8-CBC9610B7F02}"/>
    <dgm:cxn modelId="{80270BD6-4182-4AB3-B99C-43159537A6DC}" srcId="{21B4D660-340A-4DB9-AC06-B4F8A6711C3B}" destId="{05AF8D85-887C-4E4F-8607-3DC094FED5B1}" srcOrd="0" destOrd="0" parTransId="{01765C11-FA89-4261-922E-38DD8FACD5F5}" sibTransId="{AB702548-F4CE-466F-8E85-CE71E559D269}"/>
    <dgm:cxn modelId="{2CC72DD8-11A3-4BFA-914C-8CF529131B1B}" type="presOf" srcId="{21B4D660-340A-4DB9-AC06-B4F8A6711C3B}" destId="{6017E75C-E79B-4D44-83FF-BC96786E3778}" srcOrd="0" destOrd="0" presId="urn:microsoft.com/office/officeart/2005/8/layout/chevron2"/>
    <dgm:cxn modelId="{82129BE4-4241-4AD0-8489-FB878A4E071E}" srcId="{05AF8D85-887C-4E4F-8607-3DC094FED5B1}" destId="{EDB359F5-5629-4AD8-84A4-9087DC20C127}" srcOrd="0" destOrd="0" parTransId="{3AC9AC12-3A06-41F2-B1C7-C2D15FE9570C}" sibTransId="{B7E5C03C-07AF-4914-BD67-2237839A6986}"/>
    <dgm:cxn modelId="{998EBE85-4CFF-4D76-AF2B-3DAB4E34851F}" type="presParOf" srcId="{6017E75C-E79B-4D44-83FF-BC96786E3778}" destId="{59A86DF2-4B14-4BEC-A21B-A8973F89738E}" srcOrd="0" destOrd="0" presId="urn:microsoft.com/office/officeart/2005/8/layout/chevron2"/>
    <dgm:cxn modelId="{3297D7DD-A957-4D0A-8131-90921AF3CA94}" type="presParOf" srcId="{59A86DF2-4B14-4BEC-A21B-A8973F89738E}" destId="{893507EC-4E50-4791-8144-BE1CB617322B}" srcOrd="0" destOrd="0" presId="urn:microsoft.com/office/officeart/2005/8/layout/chevron2"/>
    <dgm:cxn modelId="{BBC933EE-59E3-4D8B-8987-E95B47EE31B9}" type="presParOf" srcId="{59A86DF2-4B14-4BEC-A21B-A8973F89738E}" destId="{5E9AC53D-232F-4AD7-8B38-F8E92C2DB7C1}" srcOrd="1" destOrd="0" presId="urn:microsoft.com/office/officeart/2005/8/layout/chevron2"/>
    <dgm:cxn modelId="{C6D7BC3D-BB55-40D2-BA35-B5916C7380D4}" type="presParOf" srcId="{6017E75C-E79B-4D44-83FF-BC96786E3778}" destId="{C2BCB33E-382B-45FD-AE29-EFE8A1020DA1}" srcOrd="1" destOrd="0" presId="urn:microsoft.com/office/officeart/2005/8/layout/chevron2"/>
    <dgm:cxn modelId="{699E4026-D9E7-4157-8E80-353285718E8F}" type="presParOf" srcId="{6017E75C-E79B-4D44-83FF-BC96786E3778}" destId="{0C103905-E16B-40A3-A413-26E39A8BDD4D}" srcOrd="2" destOrd="0" presId="urn:microsoft.com/office/officeart/2005/8/layout/chevron2"/>
    <dgm:cxn modelId="{8EC029E6-4AA6-4AD5-93A3-7CA4C0C86DE0}" type="presParOf" srcId="{0C103905-E16B-40A3-A413-26E39A8BDD4D}" destId="{67BC0301-ACDD-4480-A5B9-51C3633BF2BE}" srcOrd="0" destOrd="0" presId="urn:microsoft.com/office/officeart/2005/8/layout/chevron2"/>
    <dgm:cxn modelId="{F5480936-30B5-47AB-A752-ED1D8636A411}" type="presParOf" srcId="{0C103905-E16B-40A3-A413-26E39A8BDD4D}" destId="{F46CF4CA-1AE0-4C28-87FF-B305D1093F45}" srcOrd="1" destOrd="0" presId="urn:microsoft.com/office/officeart/2005/8/layout/chevron2"/>
    <dgm:cxn modelId="{C9C53C4E-845D-48D5-B0E7-E7DD60DABD28}" type="presParOf" srcId="{6017E75C-E79B-4D44-83FF-BC96786E3778}" destId="{DFADB734-B6C8-4525-8563-8DA8AD007D01}" srcOrd="3" destOrd="0" presId="urn:microsoft.com/office/officeart/2005/8/layout/chevron2"/>
    <dgm:cxn modelId="{B26AC3B3-9A31-4BB8-B918-A61BDAA2EE8B}" type="presParOf" srcId="{6017E75C-E79B-4D44-83FF-BC96786E3778}" destId="{0BF685B7-1C25-4A79-BBA3-AA636FFBD7CA}" srcOrd="4" destOrd="0" presId="urn:microsoft.com/office/officeart/2005/8/layout/chevron2"/>
    <dgm:cxn modelId="{4E1EFA21-462C-48C6-8997-0E5ADF1FD22A}" type="presParOf" srcId="{0BF685B7-1C25-4A79-BBA3-AA636FFBD7CA}" destId="{BD3AE8E0-B937-4BF3-98E1-56A34923991D}" srcOrd="0" destOrd="0" presId="urn:microsoft.com/office/officeart/2005/8/layout/chevron2"/>
    <dgm:cxn modelId="{6FFF3D9A-911C-4AF9-9658-A828E38B0DD1}" type="presParOf" srcId="{0BF685B7-1C25-4A79-BBA3-AA636FFBD7CA}" destId="{F0E2EF1B-A7C6-42E7-8907-C4238144A0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B4D660-340A-4DB9-AC06-B4F8A6711C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AF8D85-887C-4E4F-8607-3DC094FED5B1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13</a:t>
          </a:r>
        </a:p>
      </dgm:t>
    </dgm:pt>
    <dgm:pt modelId="{01765C11-FA89-4261-922E-38DD8FACD5F5}" type="parTrans" cxnId="{80270BD6-4182-4AB3-B99C-43159537A6DC}">
      <dgm:prSet/>
      <dgm:spPr/>
      <dgm:t>
        <a:bodyPr/>
        <a:lstStyle/>
        <a:p>
          <a:endParaRPr lang="en-US"/>
        </a:p>
      </dgm:t>
    </dgm:pt>
    <dgm:pt modelId="{AB702548-F4CE-466F-8E85-CE71E559D269}" type="sibTrans" cxnId="{80270BD6-4182-4AB3-B99C-43159537A6DC}">
      <dgm:prSet/>
      <dgm:spPr/>
      <dgm:t>
        <a:bodyPr/>
        <a:lstStyle/>
        <a:p>
          <a:endParaRPr lang="en-US"/>
        </a:p>
      </dgm:t>
    </dgm:pt>
    <dgm:pt modelId="{EDB359F5-5629-4AD8-84A4-9087DC20C127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Caregivers and therapists collaborate to make sure all therapies are being used daily in the home.</a:t>
          </a:r>
        </a:p>
      </dgm:t>
    </dgm:pt>
    <dgm:pt modelId="{3AC9AC12-3A06-41F2-B1C7-C2D15FE9570C}" type="parTrans" cxnId="{82129BE4-4241-4AD0-8489-FB878A4E071E}">
      <dgm:prSet/>
      <dgm:spPr/>
      <dgm:t>
        <a:bodyPr/>
        <a:lstStyle/>
        <a:p>
          <a:endParaRPr lang="en-US"/>
        </a:p>
      </dgm:t>
    </dgm:pt>
    <dgm:pt modelId="{B7E5C03C-07AF-4914-BD67-2237839A6986}" type="sibTrans" cxnId="{82129BE4-4241-4AD0-8489-FB878A4E071E}">
      <dgm:prSet/>
      <dgm:spPr/>
      <dgm:t>
        <a:bodyPr/>
        <a:lstStyle/>
        <a:p>
          <a:endParaRPr lang="en-US"/>
        </a:p>
      </dgm:t>
    </dgm:pt>
    <dgm:pt modelId="{CBFFC62F-7070-462E-B3A0-D07372C2ECA4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14</a:t>
          </a:r>
        </a:p>
      </dgm:t>
    </dgm:pt>
    <dgm:pt modelId="{BD466921-13A1-4ED5-ADA3-CE2511C21CC1}" type="parTrans" cxnId="{02396E56-A143-4E6C-B798-1ADD70DF3D42}">
      <dgm:prSet/>
      <dgm:spPr/>
      <dgm:t>
        <a:bodyPr/>
        <a:lstStyle/>
        <a:p>
          <a:endParaRPr lang="en-US"/>
        </a:p>
      </dgm:t>
    </dgm:pt>
    <dgm:pt modelId="{B707B974-2097-4E7D-8B1F-B22E2AD96061}" type="sibTrans" cxnId="{02396E56-A143-4E6C-B798-1ADD70DF3D42}">
      <dgm:prSet/>
      <dgm:spPr/>
      <dgm:t>
        <a:bodyPr/>
        <a:lstStyle/>
        <a:p>
          <a:endParaRPr lang="en-US"/>
        </a:p>
      </dgm:t>
    </dgm:pt>
    <dgm:pt modelId="{0F71214D-7838-46E5-93D3-F104861794A9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A visual schedule or calendar is developed for the family, if helpful</a:t>
          </a:r>
        </a:p>
      </dgm:t>
    </dgm:pt>
    <dgm:pt modelId="{BF3F6C01-E288-4773-94CC-83EE3840CE92}" type="parTrans" cxnId="{8BF425C0-E4C4-4FC7-BE6B-CD3F2B2E5D2F}">
      <dgm:prSet/>
      <dgm:spPr/>
      <dgm:t>
        <a:bodyPr/>
        <a:lstStyle/>
        <a:p>
          <a:endParaRPr lang="en-US"/>
        </a:p>
      </dgm:t>
    </dgm:pt>
    <dgm:pt modelId="{642593F7-CD7D-4A37-B6F8-CBC9610B7F02}" type="sibTrans" cxnId="{8BF425C0-E4C4-4FC7-BE6B-CD3F2B2E5D2F}">
      <dgm:prSet/>
      <dgm:spPr/>
      <dgm:t>
        <a:bodyPr/>
        <a:lstStyle/>
        <a:p>
          <a:endParaRPr lang="en-US"/>
        </a:p>
      </dgm:t>
    </dgm:pt>
    <dgm:pt modelId="{A7FA4404-59CB-42FC-B052-DAB3536155F2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15</a:t>
          </a:r>
        </a:p>
      </dgm:t>
    </dgm:pt>
    <dgm:pt modelId="{7267605C-D2F7-4991-A0B2-F886EDAFEDF0}" type="parTrans" cxnId="{2E423F24-CCBF-4BB4-9ECC-7A4C0CC514B3}">
      <dgm:prSet/>
      <dgm:spPr/>
      <dgm:t>
        <a:bodyPr/>
        <a:lstStyle/>
        <a:p>
          <a:endParaRPr lang="en-US"/>
        </a:p>
      </dgm:t>
    </dgm:pt>
    <dgm:pt modelId="{D7A6BBAA-EF9C-4AFD-876E-664252363161}" type="sibTrans" cxnId="{2E423F24-CCBF-4BB4-9ECC-7A4C0CC514B3}">
      <dgm:prSet/>
      <dgm:spPr/>
      <dgm:t>
        <a:bodyPr/>
        <a:lstStyle/>
        <a:p>
          <a:endParaRPr lang="en-US"/>
        </a:p>
      </dgm:t>
    </dgm:pt>
    <dgm:pt modelId="{BFF9D1BF-AC8E-4CD6-91EA-112E56DD74B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Caregivers continue to practice multiple times daily and consult with therapists on an as-needed basis</a:t>
          </a:r>
        </a:p>
      </dgm:t>
    </dgm:pt>
    <dgm:pt modelId="{7E70872D-2411-4BB8-9C53-2436889EDC59}" type="parTrans" cxnId="{3E3A0CBF-6F7C-496E-9B9B-66049E5EF8DB}">
      <dgm:prSet/>
      <dgm:spPr/>
      <dgm:t>
        <a:bodyPr/>
        <a:lstStyle/>
        <a:p>
          <a:endParaRPr lang="en-US"/>
        </a:p>
      </dgm:t>
    </dgm:pt>
    <dgm:pt modelId="{14812927-249B-4B1C-BCEC-AEC2A684CC96}" type="sibTrans" cxnId="{3E3A0CBF-6F7C-496E-9B9B-66049E5EF8DB}">
      <dgm:prSet/>
      <dgm:spPr/>
      <dgm:t>
        <a:bodyPr/>
        <a:lstStyle/>
        <a:p>
          <a:endParaRPr lang="en-US"/>
        </a:p>
      </dgm:t>
    </dgm:pt>
    <dgm:pt modelId="{6017E75C-E79B-4D44-83FF-BC96786E3778}" type="pres">
      <dgm:prSet presAssocID="{21B4D660-340A-4DB9-AC06-B4F8A6711C3B}" presName="linearFlow" presStyleCnt="0">
        <dgm:presLayoutVars>
          <dgm:dir/>
          <dgm:animLvl val="lvl"/>
          <dgm:resizeHandles val="exact"/>
        </dgm:presLayoutVars>
      </dgm:prSet>
      <dgm:spPr/>
    </dgm:pt>
    <dgm:pt modelId="{59A86DF2-4B14-4BEC-A21B-A8973F89738E}" type="pres">
      <dgm:prSet presAssocID="{05AF8D85-887C-4E4F-8607-3DC094FED5B1}" presName="composite" presStyleCnt="0"/>
      <dgm:spPr/>
    </dgm:pt>
    <dgm:pt modelId="{893507EC-4E50-4791-8144-BE1CB617322B}" type="pres">
      <dgm:prSet presAssocID="{05AF8D85-887C-4E4F-8607-3DC094FED5B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E9AC53D-232F-4AD7-8B38-F8E92C2DB7C1}" type="pres">
      <dgm:prSet presAssocID="{05AF8D85-887C-4E4F-8607-3DC094FED5B1}" presName="descendantText" presStyleLbl="alignAcc1" presStyleIdx="0" presStyleCnt="3">
        <dgm:presLayoutVars>
          <dgm:bulletEnabled val="1"/>
        </dgm:presLayoutVars>
      </dgm:prSet>
      <dgm:spPr/>
    </dgm:pt>
    <dgm:pt modelId="{C2BCB33E-382B-45FD-AE29-EFE8A1020DA1}" type="pres">
      <dgm:prSet presAssocID="{AB702548-F4CE-466F-8E85-CE71E559D269}" presName="sp" presStyleCnt="0"/>
      <dgm:spPr/>
    </dgm:pt>
    <dgm:pt modelId="{0C103905-E16B-40A3-A413-26E39A8BDD4D}" type="pres">
      <dgm:prSet presAssocID="{CBFFC62F-7070-462E-B3A0-D07372C2ECA4}" presName="composite" presStyleCnt="0"/>
      <dgm:spPr/>
    </dgm:pt>
    <dgm:pt modelId="{67BC0301-ACDD-4480-A5B9-51C3633BF2BE}" type="pres">
      <dgm:prSet presAssocID="{CBFFC62F-7070-462E-B3A0-D07372C2ECA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46CF4CA-1AE0-4C28-87FF-B305D1093F45}" type="pres">
      <dgm:prSet presAssocID="{CBFFC62F-7070-462E-B3A0-D07372C2ECA4}" presName="descendantText" presStyleLbl="alignAcc1" presStyleIdx="1" presStyleCnt="3">
        <dgm:presLayoutVars>
          <dgm:bulletEnabled val="1"/>
        </dgm:presLayoutVars>
      </dgm:prSet>
      <dgm:spPr/>
    </dgm:pt>
    <dgm:pt modelId="{DFADB734-B6C8-4525-8563-8DA8AD007D01}" type="pres">
      <dgm:prSet presAssocID="{B707B974-2097-4E7D-8B1F-B22E2AD96061}" presName="sp" presStyleCnt="0"/>
      <dgm:spPr/>
    </dgm:pt>
    <dgm:pt modelId="{0BF685B7-1C25-4A79-BBA3-AA636FFBD7CA}" type="pres">
      <dgm:prSet presAssocID="{A7FA4404-59CB-42FC-B052-DAB3536155F2}" presName="composite" presStyleCnt="0"/>
      <dgm:spPr/>
    </dgm:pt>
    <dgm:pt modelId="{BD3AE8E0-B937-4BF3-98E1-56A34923991D}" type="pres">
      <dgm:prSet presAssocID="{A7FA4404-59CB-42FC-B052-DAB3536155F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0E2EF1B-A7C6-42E7-8907-C4238144A0AC}" type="pres">
      <dgm:prSet presAssocID="{A7FA4404-59CB-42FC-B052-DAB3536155F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FB6140F-DAA0-41EB-BA27-25A0F9E0099B}" type="presOf" srcId="{0F71214D-7838-46E5-93D3-F104861794A9}" destId="{F46CF4CA-1AE0-4C28-87FF-B305D1093F45}" srcOrd="0" destOrd="0" presId="urn:microsoft.com/office/officeart/2005/8/layout/chevron2"/>
    <dgm:cxn modelId="{2E423F24-CCBF-4BB4-9ECC-7A4C0CC514B3}" srcId="{21B4D660-340A-4DB9-AC06-B4F8A6711C3B}" destId="{A7FA4404-59CB-42FC-B052-DAB3536155F2}" srcOrd="2" destOrd="0" parTransId="{7267605C-D2F7-4991-A0B2-F886EDAFEDF0}" sibTransId="{D7A6BBAA-EF9C-4AFD-876E-664252363161}"/>
    <dgm:cxn modelId="{F468332C-AB39-432D-9455-AED85CB5EA69}" type="presOf" srcId="{CBFFC62F-7070-462E-B3A0-D07372C2ECA4}" destId="{67BC0301-ACDD-4480-A5B9-51C3633BF2BE}" srcOrd="0" destOrd="0" presId="urn:microsoft.com/office/officeart/2005/8/layout/chevron2"/>
    <dgm:cxn modelId="{D543C95B-E07E-472C-804C-A7F186DF7A97}" type="presOf" srcId="{A7FA4404-59CB-42FC-B052-DAB3536155F2}" destId="{BD3AE8E0-B937-4BF3-98E1-56A34923991D}" srcOrd="0" destOrd="0" presId="urn:microsoft.com/office/officeart/2005/8/layout/chevron2"/>
    <dgm:cxn modelId="{02396E56-A143-4E6C-B798-1ADD70DF3D42}" srcId="{21B4D660-340A-4DB9-AC06-B4F8A6711C3B}" destId="{CBFFC62F-7070-462E-B3A0-D07372C2ECA4}" srcOrd="1" destOrd="0" parTransId="{BD466921-13A1-4ED5-ADA3-CE2511C21CC1}" sibTransId="{B707B974-2097-4E7D-8B1F-B22E2AD96061}"/>
    <dgm:cxn modelId="{0D24997D-ED3B-4285-836E-BE9F70FF41D9}" type="presOf" srcId="{05AF8D85-887C-4E4F-8607-3DC094FED5B1}" destId="{893507EC-4E50-4791-8144-BE1CB617322B}" srcOrd="0" destOrd="0" presId="urn:microsoft.com/office/officeart/2005/8/layout/chevron2"/>
    <dgm:cxn modelId="{D9692684-4665-4442-94BE-0E4DB9321508}" type="presOf" srcId="{EDB359F5-5629-4AD8-84A4-9087DC20C127}" destId="{5E9AC53D-232F-4AD7-8B38-F8E92C2DB7C1}" srcOrd="0" destOrd="0" presId="urn:microsoft.com/office/officeart/2005/8/layout/chevron2"/>
    <dgm:cxn modelId="{D4E5F2B8-F7B8-4411-8CE5-368DC86DD083}" type="presOf" srcId="{BFF9D1BF-AC8E-4CD6-91EA-112E56DD74B5}" destId="{F0E2EF1B-A7C6-42E7-8907-C4238144A0AC}" srcOrd="0" destOrd="0" presId="urn:microsoft.com/office/officeart/2005/8/layout/chevron2"/>
    <dgm:cxn modelId="{3E3A0CBF-6F7C-496E-9B9B-66049E5EF8DB}" srcId="{A7FA4404-59CB-42FC-B052-DAB3536155F2}" destId="{BFF9D1BF-AC8E-4CD6-91EA-112E56DD74B5}" srcOrd="0" destOrd="0" parTransId="{7E70872D-2411-4BB8-9C53-2436889EDC59}" sibTransId="{14812927-249B-4B1C-BCEC-AEC2A684CC96}"/>
    <dgm:cxn modelId="{8BF425C0-E4C4-4FC7-BE6B-CD3F2B2E5D2F}" srcId="{CBFFC62F-7070-462E-B3A0-D07372C2ECA4}" destId="{0F71214D-7838-46E5-93D3-F104861794A9}" srcOrd="0" destOrd="0" parTransId="{BF3F6C01-E288-4773-94CC-83EE3840CE92}" sibTransId="{642593F7-CD7D-4A37-B6F8-CBC9610B7F02}"/>
    <dgm:cxn modelId="{80270BD6-4182-4AB3-B99C-43159537A6DC}" srcId="{21B4D660-340A-4DB9-AC06-B4F8A6711C3B}" destId="{05AF8D85-887C-4E4F-8607-3DC094FED5B1}" srcOrd="0" destOrd="0" parTransId="{01765C11-FA89-4261-922E-38DD8FACD5F5}" sibTransId="{AB702548-F4CE-466F-8E85-CE71E559D269}"/>
    <dgm:cxn modelId="{2CC72DD8-11A3-4BFA-914C-8CF529131B1B}" type="presOf" srcId="{21B4D660-340A-4DB9-AC06-B4F8A6711C3B}" destId="{6017E75C-E79B-4D44-83FF-BC96786E3778}" srcOrd="0" destOrd="0" presId="urn:microsoft.com/office/officeart/2005/8/layout/chevron2"/>
    <dgm:cxn modelId="{82129BE4-4241-4AD0-8489-FB878A4E071E}" srcId="{05AF8D85-887C-4E4F-8607-3DC094FED5B1}" destId="{EDB359F5-5629-4AD8-84A4-9087DC20C127}" srcOrd="0" destOrd="0" parTransId="{3AC9AC12-3A06-41F2-B1C7-C2D15FE9570C}" sibTransId="{B7E5C03C-07AF-4914-BD67-2237839A6986}"/>
    <dgm:cxn modelId="{998EBE85-4CFF-4D76-AF2B-3DAB4E34851F}" type="presParOf" srcId="{6017E75C-E79B-4D44-83FF-BC96786E3778}" destId="{59A86DF2-4B14-4BEC-A21B-A8973F89738E}" srcOrd="0" destOrd="0" presId="urn:microsoft.com/office/officeart/2005/8/layout/chevron2"/>
    <dgm:cxn modelId="{3297D7DD-A957-4D0A-8131-90921AF3CA94}" type="presParOf" srcId="{59A86DF2-4B14-4BEC-A21B-A8973F89738E}" destId="{893507EC-4E50-4791-8144-BE1CB617322B}" srcOrd="0" destOrd="0" presId="urn:microsoft.com/office/officeart/2005/8/layout/chevron2"/>
    <dgm:cxn modelId="{BBC933EE-59E3-4D8B-8987-E95B47EE31B9}" type="presParOf" srcId="{59A86DF2-4B14-4BEC-A21B-A8973F89738E}" destId="{5E9AC53D-232F-4AD7-8B38-F8E92C2DB7C1}" srcOrd="1" destOrd="0" presId="urn:microsoft.com/office/officeart/2005/8/layout/chevron2"/>
    <dgm:cxn modelId="{C6D7BC3D-BB55-40D2-BA35-B5916C7380D4}" type="presParOf" srcId="{6017E75C-E79B-4D44-83FF-BC96786E3778}" destId="{C2BCB33E-382B-45FD-AE29-EFE8A1020DA1}" srcOrd="1" destOrd="0" presId="urn:microsoft.com/office/officeart/2005/8/layout/chevron2"/>
    <dgm:cxn modelId="{699E4026-D9E7-4157-8E80-353285718E8F}" type="presParOf" srcId="{6017E75C-E79B-4D44-83FF-BC96786E3778}" destId="{0C103905-E16B-40A3-A413-26E39A8BDD4D}" srcOrd="2" destOrd="0" presId="urn:microsoft.com/office/officeart/2005/8/layout/chevron2"/>
    <dgm:cxn modelId="{8EC029E6-4AA6-4AD5-93A3-7CA4C0C86DE0}" type="presParOf" srcId="{0C103905-E16B-40A3-A413-26E39A8BDD4D}" destId="{67BC0301-ACDD-4480-A5B9-51C3633BF2BE}" srcOrd="0" destOrd="0" presId="urn:microsoft.com/office/officeart/2005/8/layout/chevron2"/>
    <dgm:cxn modelId="{F5480936-30B5-47AB-A752-ED1D8636A411}" type="presParOf" srcId="{0C103905-E16B-40A3-A413-26E39A8BDD4D}" destId="{F46CF4CA-1AE0-4C28-87FF-B305D1093F45}" srcOrd="1" destOrd="0" presId="urn:microsoft.com/office/officeart/2005/8/layout/chevron2"/>
    <dgm:cxn modelId="{C9C53C4E-845D-48D5-B0E7-E7DD60DABD28}" type="presParOf" srcId="{6017E75C-E79B-4D44-83FF-BC96786E3778}" destId="{DFADB734-B6C8-4525-8563-8DA8AD007D01}" srcOrd="3" destOrd="0" presId="urn:microsoft.com/office/officeart/2005/8/layout/chevron2"/>
    <dgm:cxn modelId="{B26AC3B3-9A31-4BB8-B918-A61BDAA2EE8B}" type="presParOf" srcId="{6017E75C-E79B-4D44-83FF-BC96786E3778}" destId="{0BF685B7-1C25-4A79-BBA3-AA636FFBD7CA}" srcOrd="4" destOrd="0" presId="urn:microsoft.com/office/officeart/2005/8/layout/chevron2"/>
    <dgm:cxn modelId="{4E1EFA21-462C-48C6-8997-0E5ADF1FD22A}" type="presParOf" srcId="{0BF685B7-1C25-4A79-BBA3-AA636FFBD7CA}" destId="{BD3AE8E0-B937-4BF3-98E1-56A34923991D}" srcOrd="0" destOrd="0" presId="urn:microsoft.com/office/officeart/2005/8/layout/chevron2"/>
    <dgm:cxn modelId="{6FFF3D9A-911C-4AF9-9658-A828E38B0DD1}" type="presParOf" srcId="{0BF685B7-1C25-4A79-BBA3-AA636FFBD7CA}" destId="{F0E2EF1B-A7C6-42E7-8907-C4238144A0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B4D660-340A-4DB9-AC06-B4F8A6711C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AF8D85-887C-4E4F-8607-3DC094FED5B1}">
      <dgm:prSet phldrT="[Text]"/>
      <dgm:spPr>
        <a:solidFill>
          <a:srgbClr val="CFC495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16</a:t>
          </a:r>
        </a:p>
      </dgm:t>
    </dgm:pt>
    <dgm:pt modelId="{01765C11-FA89-4261-922E-38DD8FACD5F5}" type="parTrans" cxnId="{80270BD6-4182-4AB3-B99C-43159537A6DC}">
      <dgm:prSet/>
      <dgm:spPr/>
      <dgm:t>
        <a:bodyPr/>
        <a:lstStyle/>
        <a:p>
          <a:endParaRPr lang="en-US"/>
        </a:p>
      </dgm:t>
    </dgm:pt>
    <dgm:pt modelId="{AB702548-F4CE-466F-8E85-CE71E559D269}" type="sibTrans" cxnId="{80270BD6-4182-4AB3-B99C-43159537A6DC}">
      <dgm:prSet/>
      <dgm:spPr/>
      <dgm:t>
        <a:bodyPr/>
        <a:lstStyle/>
        <a:p>
          <a:endParaRPr lang="en-US"/>
        </a:p>
      </dgm:t>
    </dgm:pt>
    <dgm:pt modelId="{EDB359F5-5629-4AD8-84A4-9087DC20C127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If continuing services are needed, therapists facilitate caregivers contacting an ABA clinic for further treatment</a:t>
          </a:r>
        </a:p>
      </dgm:t>
    </dgm:pt>
    <dgm:pt modelId="{3AC9AC12-3A06-41F2-B1C7-C2D15FE9570C}" type="parTrans" cxnId="{82129BE4-4241-4AD0-8489-FB878A4E071E}">
      <dgm:prSet/>
      <dgm:spPr/>
      <dgm:t>
        <a:bodyPr/>
        <a:lstStyle/>
        <a:p>
          <a:endParaRPr lang="en-US"/>
        </a:p>
      </dgm:t>
    </dgm:pt>
    <dgm:pt modelId="{B7E5C03C-07AF-4914-BD67-2237839A6986}" type="sibTrans" cxnId="{82129BE4-4241-4AD0-8489-FB878A4E071E}">
      <dgm:prSet/>
      <dgm:spPr/>
      <dgm:t>
        <a:bodyPr/>
        <a:lstStyle/>
        <a:p>
          <a:endParaRPr lang="en-US"/>
        </a:p>
      </dgm:t>
    </dgm:pt>
    <dgm:pt modelId="{6017E75C-E79B-4D44-83FF-BC96786E3778}" type="pres">
      <dgm:prSet presAssocID="{21B4D660-340A-4DB9-AC06-B4F8A6711C3B}" presName="linearFlow" presStyleCnt="0">
        <dgm:presLayoutVars>
          <dgm:dir/>
          <dgm:animLvl val="lvl"/>
          <dgm:resizeHandles val="exact"/>
        </dgm:presLayoutVars>
      </dgm:prSet>
      <dgm:spPr/>
    </dgm:pt>
    <dgm:pt modelId="{59A86DF2-4B14-4BEC-A21B-A8973F89738E}" type="pres">
      <dgm:prSet presAssocID="{05AF8D85-887C-4E4F-8607-3DC094FED5B1}" presName="composite" presStyleCnt="0"/>
      <dgm:spPr/>
    </dgm:pt>
    <dgm:pt modelId="{893507EC-4E50-4791-8144-BE1CB617322B}" type="pres">
      <dgm:prSet presAssocID="{05AF8D85-887C-4E4F-8607-3DC094FED5B1}" presName="parentText" presStyleLbl="alignNode1" presStyleIdx="0" presStyleCnt="1" custLinFactNeighborY="975">
        <dgm:presLayoutVars>
          <dgm:chMax val="1"/>
          <dgm:bulletEnabled val="1"/>
        </dgm:presLayoutVars>
      </dgm:prSet>
      <dgm:spPr/>
    </dgm:pt>
    <dgm:pt modelId="{5E9AC53D-232F-4AD7-8B38-F8E92C2DB7C1}" type="pres">
      <dgm:prSet presAssocID="{05AF8D85-887C-4E4F-8607-3DC094FED5B1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0D24997D-ED3B-4285-836E-BE9F70FF41D9}" type="presOf" srcId="{05AF8D85-887C-4E4F-8607-3DC094FED5B1}" destId="{893507EC-4E50-4791-8144-BE1CB617322B}" srcOrd="0" destOrd="0" presId="urn:microsoft.com/office/officeart/2005/8/layout/chevron2"/>
    <dgm:cxn modelId="{D9692684-4665-4442-94BE-0E4DB9321508}" type="presOf" srcId="{EDB359F5-5629-4AD8-84A4-9087DC20C127}" destId="{5E9AC53D-232F-4AD7-8B38-F8E92C2DB7C1}" srcOrd="0" destOrd="0" presId="urn:microsoft.com/office/officeart/2005/8/layout/chevron2"/>
    <dgm:cxn modelId="{80270BD6-4182-4AB3-B99C-43159537A6DC}" srcId="{21B4D660-340A-4DB9-AC06-B4F8A6711C3B}" destId="{05AF8D85-887C-4E4F-8607-3DC094FED5B1}" srcOrd="0" destOrd="0" parTransId="{01765C11-FA89-4261-922E-38DD8FACD5F5}" sibTransId="{AB702548-F4CE-466F-8E85-CE71E559D269}"/>
    <dgm:cxn modelId="{2CC72DD8-11A3-4BFA-914C-8CF529131B1B}" type="presOf" srcId="{21B4D660-340A-4DB9-AC06-B4F8A6711C3B}" destId="{6017E75C-E79B-4D44-83FF-BC96786E3778}" srcOrd="0" destOrd="0" presId="urn:microsoft.com/office/officeart/2005/8/layout/chevron2"/>
    <dgm:cxn modelId="{82129BE4-4241-4AD0-8489-FB878A4E071E}" srcId="{05AF8D85-887C-4E4F-8607-3DC094FED5B1}" destId="{EDB359F5-5629-4AD8-84A4-9087DC20C127}" srcOrd="0" destOrd="0" parTransId="{3AC9AC12-3A06-41F2-B1C7-C2D15FE9570C}" sibTransId="{B7E5C03C-07AF-4914-BD67-2237839A6986}"/>
    <dgm:cxn modelId="{998EBE85-4CFF-4D76-AF2B-3DAB4E34851F}" type="presParOf" srcId="{6017E75C-E79B-4D44-83FF-BC96786E3778}" destId="{59A86DF2-4B14-4BEC-A21B-A8973F89738E}" srcOrd="0" destOrd="0" presId="urn:microsoft.com/office/officeart/2005/8/layout/chevron2"/>
    <dgm:cxn modelId="{3297D7DD-A957-4D0A-8131-90921AF3CA94}" type="presParOf" srcId="{59A86DF2-4B14-4BEC-A21B-A8973F89738E}" destId="{893507EC-4E50-4791-8144-BE1CB617322B}" srcOrd="0" destOrd="0" presId="urn:microsoft.com/office/officeart/2005/8/layout/chevron2"/>
    <dgm:cxn modelId="{BBC933EE-59E3-4D8B-8987-E95B47EE31B9}" type="presParOf" srcId="{59A86DF2-4B14-4BEC-A21B-A8973F89738E}" destId="{5E9AC53D-232F-4AD7-8B38-F8E92C2DB7C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507EC-4E50-4791-8144-BE1CB617322B}">
      <dsp:nvSpPr>
        <dsp:cNvPr id="0" name=""/>
        <dsp:cNvSpPr/>
      </dsp:nvSpPr>
      <dsp:spPr>
        <a:xfrm rot="5400000">
          <a:off x="-153592" y="154393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</a:t>
          </a:r>
        </a:p>
      </dsp:txBody>
      <dsp:txXfrm rot="-5400000">
        <a:off x="2" y="359184"/>
        <a:ext cx="716767" cy="307186"/>
      </dsp:txXfrm>
    </dsp:sp>
    <dsp:sp modelId="{5E9AC53D-232F-4AD7-8B38-F8E92C2DB7C1}">
      <dsp:nvSpPr>
        <dsp:cNvPr id="0" name=""/>
        <dsp:cNvSpPr/>
      </dsp:nvSpPr>
      <dsp:spPr>
        <a:xfrm rot="5400000">
          <a:off x="1540570" y="-823002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Functional assessment of child’s challenging behavior (FA, FBA, etc.)</a:t>
          </a:r>
        </a:p>
      </dsp:txBody>
      <dsp:txXfrm rot="-5400000">
        <a:off x="716767" y="33291"/>
        <a:ext cx="2280685" cy="600589"/>
      </dsp:txXfrm>
    </dsp:sp>
    <dsp:sp modelId="{67BC0301-ACDD-4480-A5B9-51C3633BF2BE}">
      <dsp:nvSpPr>
        <dsp:cNvPr id="0" name=""/>
        <dsp:cNvSpPr/>
      </dsp:nvSpPr>
      <dsp:spPr>
        <a:xfrm rot="5400000">
          <a:off x="-153592" y="972235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</a:t>
          </a:r>
        </a:p>
      </dsp:txBody>
      <dsp:txXfrm rot="-5400000">
        <a:off x="2" y="1177026"/>
        <a:ext cx="716767" cy="307186"/>
      </dsp:txXfrm>
    </dsp:sp>
    <dsp:sp modelId="{F46CF4CA-1AE0-4C28-87FF-B305D1093F45}">
      <dsp:nvSpPr>
        <dsp:cNvPr id="0" name=""/>
        <dsp:cNvSpPr/>
      </dsp:nvSpPr>
      <dsp:spPr>
        <a:xfrm rot="5400000">
          <a:off x="1540570" y="-5160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Begin intervention for functions identified: Functional communication training</a:t>
          </a:r>
        </a:p>
      </dsp:txBody>
      <dsp:txXfrm rot="-5400000">
        <a:off x="716767" y="851133"/>
        <a:ext cx="2280685" cy="600589"/>
      </dsp:txXfrm>
    </dsp:sp>
    <dsp:sp modelId="{BD3AE8E0-B937-4BF3-98E1-56A34923991D}">
      <dsp:nvSpPr>
        <dsp:cNvPr id="0" name=""/>
        <dsp:cNvSpPr/>
      </dsp:nvSpPr>
      <dsp:spPr>
        <a:xfrm rot="5400000">
          <a:off x="-153592" y="1790077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3</a:t>
          </a:r>
        </a:p>
      </dsp:txBody>
      <dsp:txXfrm rot="-5400000">
        <a:off x="2" y="1994868"/>
        <a:ext cx="716767" cy="307186"/>
      </dsp:txXfrm>
    </dsp:sp>
    <dsp:sp modelId="{F0E2EF1B-A7C6-42E7-8907-C4238144A0AC}">
      <dsp:nvSpPr>
        <dsp:cNvPr id="0" name=""/>
        <dsp:cNvSpPr/>
      </dsp:nvSpPr>
      <dsp:spPr>
        <a:xfrm rot="5400000">
          <a:off x="1540570" y="812681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Child masters FCT via consistent independent requests for reinforcers during therapy</a:t>
          </a:r>
        </a:p>
      </dsp:txBody>
      <dsp:txXfrm rot="-5400000">
        <a:off x="716767" y="1668974"/>
        <a:ext cx="2280685" cy="6005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507EC-4E50-4791-8144-BE1CB617322B}">
      <dsp:nvSpPr>
        <dsp:cNvPr id="0" name=""/>
        <dsp:cNvSpPr/>
      </dsp:nvSpPr>
      <dsp:spPr>
        <a:xfrm rot="5400000">
          <a:off x="-153592" y="154393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4</a:t>
          </a:r>
        </a:p>
      </dsp:txBody>
      <dsp:txXfrm rot="-5400000">
        <a:off x="2" y="359184"/>
        <a:ext cx="716767" cy="307186"/>
      </dsp:txXfrm>
    </dsp:sp>
    <dsp:sp modelId="{5E9AC53D-232F-4AD7-8B38-F8E92C2DB7C1}">
      <dsp:nvSpPr>
        <dsp:cNvPr id="0" name=""/>
        <dsp:cNvSpPr/>
      </dsp:nvSpPr>
      <dsp:spPr>
        <a:xfrm rot="5400000">
          <a:off x="1540570" y="-823002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Caregivers consistently practice FCT at home</a:t>
          </a:r>
        </a:p>
      </dsp:txBody>
      <dsp:txXfrm rot="-5400000">
        <a:off x="716767" y="33291"/>
        <a:ext cx="2280685" cy="600589"/>
      </dsp:txXfrm>
    </dsp:sp>
    <dsp:sp modelId="{67BC0301-ACDD-4480-A5B9-51C3633BF2BE}">
      <dsp:nvSpPr>
        <dsp:cNvPr id="0" name=""/>
        <dsp:cNvSpPr/>
      </dsp:nvSpPr>
      <dsp:spPr>
        <a:xfrm rot="5400000">
          <a:off x="-153592" y="972235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5</a:t>
          </a:r>
        </a:p>
      </dsp:txBody>
      <dsp:txXfrm rot="-5400000">
        <a:off x="2" y="1177026"/>
        <a:ext cx="716767" cy="307186"/>
      </dsp:txXfrm>
    </dsp:sp>
    <dsp:sp modelId="{F46CF4CA-1AE0-4C28-87FF-B305D1093F45}">
      <dsp:nvSpPr>
        <dsp:cNvPr id="0" name=""/>
        <dsp:cNvSpPr/>
      </dsp:nvSpPr>
      <dsp:spPr>
        <a:xfrm rot="5400000">
          <a:off x="1540570" y="-5160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Begin intervention for discrimination training</a:t>
          </a:r>
        </a:p>
      </dsp:txBody>
      <dsp:txXfrm rot="-5400000">
        <a:off x="716767" y="851133"/>
        <a:ext cx="2280685" cy="600589"/>
      </dsp:txXfrm>
    </dsp:sp>
    <dsp:sp modelId="{BD3AE8E0-B937-4BF3-98E1-56A34923991D}">
      <dsp:nvSpPr>
        <dsp:cNvPr id="0" name=""/>
        <dsp:cNvSpPr/>
      </dsp:nvSpPr>
      <dsp:spPr>
        <a:xfrm rot="5400000">
          <a:off x="-153592" y="1790077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6</a:t>
          </a:r>
        </a:p>
      </dsp:txBody>
      <dsp:txXfrm rot="-5400000">
        <a:off x="2" y="1994868"/>
        <a:ext cx="716767" cy="307186"/>
      </dsp:txXfrm>
    </dsp:sp>
    <dsp:sp modelId="{F0E2EF1B-A7C6-42E7-8907-C4238144A0AC}">
      <dsp:nvSpPr>
        <dsp:cNvPr id="0" name=""/>
        <dsp:cNvSpPr/>
      </dsp:nvSpPr>
      <dsp:spPr>
        <a:xfrm rot="5400000">
          <a:off x="1540570" y="812681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Child masters discrimination training during therapy</a:t>
          </a:r>
        </a:p>
      </dsp:txBody>
      <dsp:txXfrm rot="-5400000">
        <a:off x="716767" y="1668974"/>
        <a:ext cx="2280685" cy="6005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507EC-4E50-4791-8144-BE1CB617322B}">
      <dsp:nvSpPr>
        <dsp:cNvPr id="0" name=""/>
        <dsp:cNvSpPr/>
      </dsp:nvSpPr>
      <dsp:spPr>
        <a:xfrm rot="5400000">
          <a:off x="-153592" y="154393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7</a:t>
          </a:r>
        </a:p>
      </dsp:txBody>
      <dsp:txXfrm rot="-5400000">
        <a:off x="2" y="359184"/>
        <a:ext cx="716767" cy="307186"/>
      </dsp:txXfrm>
    </dsp:sp>
    <dsp:sp modelId="{5E9AC53D-232F-4AD7-8B38-F8E92C2DB7C1}">
      <dsp:nvSpPr>
        <dsp:cNvPr id="0" name=""/>
        <dsp:cNvSpPr/>
      </dsp:nvSpPr>
      <dsp:spPr>
        <a:xfrm rot="5400000">
          <a:off x="1540570" y="-823002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Caregivers consistently practice discrimination training at home</a:t>
          </a:r>
        </a:p>
      </dsp:txBody>
      <dsp:txXfrm rot="-5400000">
        <a:off x="716767" y="33291"/>
        <a:ext cx="2280685" cy="600589"/>
      </dsp:txXfrm>
    </dsp:sp>
    <dsp:sp modelId="{67BC0301-ACDD-4480-A5B9-51C3633BF2BE}">
      <dsp:nvSpPr>
        <dsp:cNvPr id="0" name=""/>
        <dsp:cNvSpPr/>
      </dsp:nvSpPr>
      <dsp:spPr>
        <a:xfrm rot="5400000">
          <a:off x="-153592" y="972235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8</a:t>
          </a:r>
        </a:p>
      </dsp:txBody>
      <dsp:txXfrm rot="-5400000">
        <a:off x="2" y="1177026"/>
        <a:ext cx="716767" cy="307186"/>
      </dsp:txXfrm>
    </dsp:sp>
    <dsp:sp modelId="{F46CF4CA-1AE0-4C28-87FF-B305D1093F45}">
      <dsp:nvSpPr>
        <dsp:cNvPr id="0" name=""/>
        <dsp:cNvSpPr/>
      </dsp:nvSpPr>
      <dsp:spPr>
        <a:xfrm rot="5400000">
          <a:off x="1540570" y="-5160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Therapists implement additional therapies (token training) to teach new skills</a:t>
          </a:r>
        </a:p>
      </dsp:txBody>
      <dsp:txXfrm rot="-5400000">
        <a:off x="716767" y="851133"/>
        <a:ext cx="2280685" cy="600589"/>
      </dsp:txXfrm>
    </dsp:sp>
    <dsp:sp modelId="{BD3AE8E0-B937-4BF3-98E1-56A34923991D}">
      <dsp:nvSpPr>
        <dsp:cNvPr id="0" name=""/>
        <dsp:cNvSpPr/>
      </dsp:nvSpPr>
      <dsp:spPr>
        <a:xfrm rot="5400000">
          <a:off x="-153592" y="1790077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9</a:t>
          </a:r>
        </a:p>
      </dsp:txBody>
      <dsp:txXfrm rot="-5400000">
        <a:off x="2" y="1994868"/>
        <a:ext cx="716767" cy="307186"/>
      </dsp:txXfrm>
    </dsp:sp>
    <dsp:sp modelId="{F0E2EF1B-A7C6-42E7-8907-C4238144A0AC}">
      <dsp:nvSpPr>
        <dsp:cNvPr id="0" name=""/>
        <dsp:cNvSpPr/>
      </dsp:nvSpPr>
      <dsp:spPr>
        <a:xfrm rot="5400000">
          <a:off x="1540570" y="812681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Child masters additional therapies with therapists</a:t>
          </a:r>
        </a:p>
      </dsp:txBody>
      <dsp:txXfrm rot="-5400000">
        <a:off x="716767" y="1668974"/>
        <a:ext cx="2280685" cy="6005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507EC-4E50-4791-8144-BE1CB617322B}">
      <dsp:nvSpPr>
        <dsp:cNvPr id="0" name=""/>
        <dsp:cNvSpPr/>
      </dsp:nvSpPr>
      <dsp:spPr>
        <a:xfrm rot="5400000">
          <a:off x="-153592" y="154393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10</a:t>
          </a:r>
        </a:p>
      </dsp:txBody>
      <dsp:txXfrm rot="-5400000">
        <a:off x="2" y="359184"/>
        <a:ext cx="716767" cy="307186"/>
      </dsp:txXfrm>
    </dsp:sp>
    <dsp:sp modelId="{5E9AC53D-232F-4AD7-8B38-F8E92C2DB7C1}">
      <dsp:nvSpPr>
        <dsp:cNvPr id="0" name=""/>
        <dsp:cNvSpPr/>
      </dsp:nvSpPr>
      <dsp:spPr>
        <a:xfrm rot="5400000">
          <a:off x="1540570" y="-823002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Caregivers consistently practice all therapies across activities at home</a:t>
          </a:r>
        </a:p>
      </dsp:txBody>
      <dsp:txXfrm rot="-5400000">
        <a:off x="716767" y="33291"/>
        <a:ext cx="2280685" cy="600589"/>
      </dsp:txXfrm>
    </dsp:sp>
    <dsp:sp modelId="{67BC0301-ACDD-4480-A5B9-51C3633BF2BE}">
      <dsp:nvSpPr>
        <dsp:cNvPr id="0" name=""/>
        <dsp:cNvSpPr/>
      </dsp:nvSpPr>
      <dsp:spPr>
        <a:xfrm rot="5400000">
          <a:off x="-153592" y="972235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11</a:t>
          </a:r>
        </a:p>
      </dsp:txBody>
      <dsp:txXfrm rot="-5400000">
        <a:off x="2" y="1177026"/>
        <a:ext cx="716767" cy="307186"/>
      </dsp:txXfrm>
    </dsp:sp>
    <dsp:sp modelId="{F46CF4CA-1AE0-4C28-87FF-B305D1093F45}">
      <dsp:nvSpPr>
        <dsp:cNvPr id="0" name=""/>
        <dsp:cNvSpPr/>
      </dsp:nvSpPr>
      <dsp:spPr>
        <a:xfrm rot="5400000">
          <a:off x="1540570" y="-5160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If problem behavior persists after reinforcement-based procedures, punishment procedure may be used</a:t>
          </a:r>
        </a:p>
      </dsp:txBody>
      <dsp:txXfrm rot="-5400000">
        <a:off x="716767" y="851133"/>
        <a:ext cx="2280685" cy="600589"/>
      </dsp:txXfrm>
    </dsp:sp>
    <dsp:sp modelId="{BD3AE8E0-B937-4BF3-98E1-56A34923991D}">
      <dsp:nvSpPr>
        <dsp:cNvPr id="0" name=""/>
        <dsp:cNvSpPr/>
      </dsp:nvSpPr>
      <dsp:spPr>
        <a:xfrm rot="5400000">
          <a:off x="-153592" y="1790077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12</a:t>
          </a:r>
        </a:p>
      </dsp:txBody>
      <dsp:txXfrm rot="-5400000">
        <a:off x="2" y="1994868"/>
        <a:ext cx="716767" cy="307186"/>
      </dsp:txXfrm>
    </dsp:sp>
    <dsp:sp modelId="{F0E2EF1B-A7C6-42E7-8907-C4238144A0AC}">
      <dsp:nvSpPr>
        <dsp:cNvPr id="0" name=""/>
        <dsp:cNvSpPr/>
      </dsp:nvSpPr>
      <dsp:spPr>
        <a:xfrm rot="5400000">
          <a:off x="1540570" y="812681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Caregivers trained and practice punishment procedure</a:t>
          </a:r>
        </a:p>
      </dsp:txBody>
      <dsp:txXfrm rot="-5400000">
        <a:off x="716767" y="1668974"/>
        <a:ext cx="2280685" cy="6005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507EC-4E50-4791-8144-BE1CB617322B}">
      <dsp:nvSpPr>
        <dsp:cNvPr id="0" name=""/>
        <dsp:cNvSpPr/>
      </dsp:nvSpPr>
      <dsp:spPr>
        <a:xfrm rot="5400000">
          <a:off x="-153592" y="154393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13</a:t>
          </a:r>
        </a:p>
      </dsp:txBody>
      <dsp:txXfrm rot="-5400000">
        <a:off x="2" y="359184"/>
        <a:ext cx="716767" cy="307186"/>
      </dsp:txXfrm>
    </dsp:sp>
    <dsp:sp modelId="{5E9AC53D-232F-4AD7-8B38-F8E92C2DB7C1}">
      <dsp:nvSpPr>
        <dsp:cNvPr id="0" name=""/>
        <dsp:cNvSpPr/>
      </dsp:nvSpPr>
      <dsp:spPr>
        <a:xfrm rot="5400000">
          <a:off x="1540570" y="-823002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Caregivers and therapists collaborate to make sure all therapies are being used daily in the home.</a:t>
          </a:r>
        </a:p>
      </dsp:txBody>
      <dsp:txXfrm rot="-5400000">
        <a:off x="716767" y="33291"/>
        <a:ext cx="2280685" cy="600589"/>
      </dsp:txXfrm>
    </dsp:sp>
    <dsp:sp modelId="{67BC0301-ACDD-4480-A5B9-51C3633BF2BE}">
      <dsp:nvSpPr>
        <dsp:cNvPr id="0" name=""/>
        <dsp:cNvSpPr/>
      </dsp:nvSpPr>
      <dsp:spPr>
        <a:xfrm rot="5400000">
          <a:off x="-153592" y="972235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14</a:t>
          </a:r>
        </a:p>
      </dsp:txBody>
      <dsp:txXfrm rot="-5400000">
        <a:off x="2" y="1177026"/>
        <a:ext cx="716767" cy="307186"/>
      </dsp:txXfrm>
    </dsp:sp>
    <dsp:sp modelId="{F46CF4CA-1AE0-4C28-87FF-B305D1093F45}">
      <dsp:nvSpPr>
        <dsp:cNvPr id="0" name=""/>
        <dsp:cNvSpPr/>
      </dsp:nvSpPr>
      <dsp:spPr>
        <a:xfrm rot="5400000">
          <a:off x="1540570" y="-5160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A visual schedule or calendar is developed for the family, if helpful</a:t>
          </a:r>
        </a:p>
      </dsp:txBody>
      <dsp:txXfrm rot="-5400000">
        <a:off x="716767" y="851133"/>
        <a:ext cx="2280685" cy="600589"/>
      </dsp:txXfrm>
    </dsp:sp>
    <dsp:sp modelId="{BD3AE8E0-B937-4BF3-98E1-56A34923991D}">
      <dsp:nvSpPr>
        <dsp:cNvPr id="0" name=""/>
        <dsp:cNvSpPr/>
      </dsp:nvSpPr>
      <dsp:spPr>
        <a:xfrm rot="5400000">
          <a:off x="-153592" y="1790077"/>
          <a:ext cx="1023953" cy="716767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15</a:t>
          </a:r>
        </a:p>
      </dsp:txBody>
      <dsp:txXfrm rot="-5400000">
        <a:off x="2" y="1994868"/>
        <a:ext cx="716767" cy="307186"/>
      </dsp:txXfrm>
    </dsp:sp>
    <dsp:sp modelId="{F0E2EF1B-A7C6-42E7-8907-C4238144A0AC}">
      <dsp:nvSpPr>
        <dsp:cNvPr id="0" name=""/>
        <dsp:cNvSpPr/>
      </dsp:nvSpPr>
      <dsp:spPr>
        <a:xfrm rot="5400000">
          <a:off x="1540570" y="812681"/>
          <a:ext cx="665569" cy="2313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Caregivers continue to practice multiple times daily and consult with therapists on an as-needed basis</a:t>
          </a:r>
        </a:p>
      </dsp:txBody>
      <dsp:txXfrm rot="-5400000">
        <a:off x="716767" y="1668974"/>
        <a:ext cx="2280685" cy="6005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507EC-4E50-4791-8144-BE1CB617322B}">
      <dsp:nvSpPr>
        <dsp:cNvPr id="0" name=""/>
        <dsp:cNvSpPr/>
      </dsp:nvSpPr>
      <dsp:spPr>
        <a:xfrm rot="5400000">
          <a:off x="-151333" y="151333"/>
          <a:ext cx="1008893" cy="706225"/>
        </a:xfrm>
        <a:prstGeom prst="chevron">
          <a:avLst/>
        </a:prstGeom>
        <a:solidFill>
          <a:srgbClr val="CFC49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16</a:t>
          </a:r>
        </a:p>
      </dsp:txBody>
      <dsp:txXfrm rot="-5400000">
        <a:off x="2" y="353112"/>
        <a:ext cx="706225" cy="302668"/>
      </dsp:txXfrm>
    </dsp:sp>
    <dsp:sp modelId="{5E9AC53D-232F-4AD7-8B38-F8E92C2DB7C1}">
      <dsp:nvSpPr>
        <dsp:cNvPr id="0" name=""/>
        <dsp:cNvSpPr/>
      </dsp:nvSpPr>
      <dsp:spPr>
        <a:xfrm rot="5400000">
          <a:off x="1540193" y="-833968"/>
          <a:ext cx="655780" cy="23237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If continuing services are needed, therapists facilitate caregivers contacting an ABA clinic for further treatment</a:t>
          </a:r>
        </a:p>
      </dsp:txBody>
      <dsp:txXfrm rot="-5400000">
        <a:off x="706225" y="32013"/>
        <a:ext cx="2291704" cy="591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618847"/>
            <a:ext cx="5829300" cy="55710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8404755"/>
            <a:ext cx="5143500" cy="386344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7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851959"/>
            <a:ext cx="1478756" cy="135609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851959"/>
            <a:ext cx="4350544" cy="135609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22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989392"/>
            <a:ext cx="5915025" cy="6656386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10708751"/>
            <a:ext cx="5915025" cy="350043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2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4259792"/>
            <a:ext cx="2914650" cy="101531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4259792"/>
            <a:ext cx="2914650" cy="101531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55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51962"/>
            <a:ext cx="5915025" cy="30929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3922714"/>
            <a:ext cx="2901255" cy="192246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5845175"/>
            <a:ext cx="2901255" cy="8597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3922714"/>
            <a:ext cx="2915543" cy="192246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5845175"/>
            <a:ext cx="2915543" cy="8597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4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4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066800"/>
            <a:ext cx="2211884" cy="3733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2303995"/>
            <a:ext cx="3471863" cy="113717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800600"/>
            <a:ext cx="2211884" cy="889370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8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066800"/>
            <a:ext cx="2211884" cy="3733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2303995"/>
            <a:ext cx="3471863" cy="1137179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800600"/>
            <a:ext cx="2211884" cy="889370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1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851962"/>
            <a:ext cx="5915025" cy="30929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4259792"/>
            <a:ext cx="5915025" cy="10153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4831487"/>
            <a:ext cx="1543050" cy="8519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08286-B9EE-4050-86CB-55CBCFF302BB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4831487"/>
            <a:ext cx="2314575" cy="8519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4831487"/>
            <a:ext cx="1543050" cy="8519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171D4-885A-4444-9C35-902C54B71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0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34" Type="http://schemas.openxmlformats.org/officeDocument/2006/relationships/image" Target="../media/image3.png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image" Target="../media/image2.sv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D718A83-7105-4C5C-9FA5-8F3293368A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6761201"/>
              </p:ext>
            </p:extLst>
          </p:nvPr>
        </p:nvGraphicFramePr>
        <p:xfrm>
          <a:off x="303208" y="1593212"/>
          <a:ext cx="3029943" cy="2661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179616C-AC56-4B79-A62B-D3F4F27558E7}"/>
              </a:ext>
            </a:extLst>
          </p:cNvPr>
          <p:cNvSpPr/>
          <p:nvPr/>
        </p:nvSpPr>
        <p:spPr>
          <a:xfrm>
            <a:off x="3532910" y="1590011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B5502790-6DBA-431D-AD9D-A2EB398401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6443319"/>
              </p:ext>
            </p:extLst>
          </p:nvPr>
        </p:nvGraphicFramePr>
        <p:xfrm>
          <a:off x="303207" y="4029283"/>
          <a:ext cx="3029943" cy="2661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id="{91B36092-08DB-4C1B-A33F-DF98576D1D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4818257"/>
              </p:ext>
            </p:extLst>
          </p:nvPr>
        </p:nvGraphicFramePr>
        <p:xfrm>
          <a:off x="303206" y="6453122"/>
          <a:ext cx="3029943" cy="2661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26" name="Diagram 25">
            <a:extLst>
              <a:ext uri="{FF2B5EF4-FFF2-40B4-BE49-F238E27FC236}">
                <a16:creationId xmlns:a16="http://schemas.microsoft.com/office/drawing/2014/main" id="{24308E22-BC98-4E08-AA6B-31AAEBD4BB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9883606"/>
              </p:ext>
            </p:extLst>
          </p:nvPr>
        </p:nvGraphicFramePr>
        <p:xfrm>
          <a:off x="303205" y="8889193"/>
          <a:ext cx="3029943" cy="2661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27" name="Diagram 26">
            <a:extLst>
              <a:ext uri="{FF2B5EF4-FFF2-40B4-BE49-F238E27FC236}">
                <a16:creationId xmlns:a16="http://schemas.microsoft.com/office/drawing/2014/main" id="{644C3FA9-07E8-480F-B33D-86F4A25FEF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4136546"/>
              </p:ext>
            </p:extLst>
          </p:nvPr>
        </p:nvGraphicFramePr>
        <p:xfrm>
          <a:off x="303204" y="11325264"/>
          <a:ext cx="3029943" cy="2661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4BE6BC48-8B66-4E84-82FE-13477D355A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2705556"/>
              </p:ext>
            </p:extLst>
          </p:nvPr>
        </p:nvGraphicFramePr>
        <p:xfrm>
          <a:off x="303204" y="13768768"/>
          <a:ext cx="3029943" cy="1008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A267FF2-6A9B-4F2D-B418-548EEFD4852E}"/>
              </a:ext>
            </a:extLst>
          </p:cNvPr>
          <p:cNvSpPr/>
          <p:nvPr/>
        </p:nvSpPr>
        <p:spPr>
          <a:xfrm>
            <a:off x="5086988" y="1590011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B02909-A5C5-4932-B261-D6E2A92D32AD}"/>
              </a:ext>
            </a:extLst>
          </p:cNvPr>
          <p:cNvSpPr txBox="1"/>
          <p:nvPr/>
        </p:nvSpPr>
        <p:spPr>
          <a:xfrm>
            <a:off x="3855805" y="1590011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020FC78-D523-4A00-A5F7-D1285C8AC064}"/>
              </a:ext>
            </a:extLst>
          </p:cNvPr>
          <p:cNvSpPr txBox="1"/>
          <p:nvPr/>
        </p:nvSpPr>
        <p:spPr>
          <a:xfrm>
            <a:off x="5293954" y="1590011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33" name="Graphic 32" descr="Checkmark">
            <a:extLst>
              <a:ext uri="{FF2B5EF4-FFF2-40B4-BE49-F238E27FC236}">
                <a16:creationId xmlns:a16="http://schemas.microsoft.com/office/drawing/2014/main" id="{B7E49F8D-F172-4CC4-9A83-9562DC6C540D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3979337" y="1794694"/>
            <a:ext cx="456583" cy="456583"/>
          </a:xfrm>
          <a:prstGeom prst="rect">
            <a:avLst/>
          </a:prstGeom>
        </p:spPr>
      </p:pic>
      <p:pic>
        <p:nvPicPr>
          <p:cNvPr id="34" name="Graphic 33" descr="Checkmark">
            <a:extLst>
              <a:ext uri="{FF2B5EF4-FFF2-40B4-BE49-F238E27FC236}">
                <a16:creationId xmlns:a16="http://schemas.microsoft.com/office/drawing/2014/main" id="{DA79C26A-EC00-40C4-94D8-2F6794C6DC01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35855" y="1805694"/>
            <a:ext cx="456583" cy="456583"/>
          </a:xfrm>
          <a:prstGeom prst="rect">
            <a:avLst/>
          </a:prstGeom>
        </p:spPr>
      </p:pic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EC934592-5803-4800-B07D-C005A9A42418}"/>
              </a:ext>
            </a:extLst>
          </p:cNvPr>
          <p:cNvSpPr/>
          <p:nvPr/>
        </p:nvSpPr>
        <p:spPr>
          <a:xfrm>
            <a:off x="3532910" y="241996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1226D48-A579-4213-85EF-7EA90133CFF3}"/>
              </a:ext>
            </a:extLst>
          </p:cNvPr>
          <p:cNvSpPr/>
          <p:nvPr/>
        </p:nvSpPr>
        <p:spPr>
          <a:xfrm>
            <a:off x="5086988" y="241996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34F68FD-8132-45B2-B0BB-825B12DA5F43}"/>
              </a:ext>
            </a:extLst>
          </p:cNvPr>
          <p:cNvSpPr txBox="1"/>
          <p:nvPr/>
        </p:nvSpPr>
        <p:spPr>
          <a:xfrm>
            <a:off x="3855805" y="2419960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40B901E-3A82-4917-8053-F9049EF1AA2A}"/>
              </a:ext>
            </a:extLst>
          </p:cNvPr>
          <p:cNvSpPr txBox="1"/>
          <p:nvPr/>
        </p:nvSpPr>
        <p:spPr>
          <a:xfrm>
            <a:off x="5293954" y="2419960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39" name="Graphic 38" descr="Checkmark">
            <a:extLst>
              <a:ext uri="{FF2B5EF4-FFF2-40B4-BE49-F238E27FC236}">
                <a16:creationId xmlns:a16="http://schemas.microsoft.com/office/drawing/2014/main" id="{82274C4F-1A89-4FF4-AD04-36441A60C4BA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3979337" y="2624643"/>
            <a:ext cx="456583" cy="456583"/>
          </a:xfrm>
          <a:prstGeom prst="rect">
            <a:avLst/>
          </a:prstGeom>
        </p:spPr>
      </p:pic>
      <p:pic>
        <p:nvPicPr>
          <p:cNvPr id="40" name="Graphic 39" descr="Checkmark">
            <a:extLst>
              <a:ext uri="{FF2B5EF4-FFF2-40B4-BE49-F238E27FC236}">
                <a16:creationId xmlns:a16="http://schemas.microsoft.com/office/drawing/2014/main" id="{DF289DAA-D236-46BC-B3A5-41C11BDFD549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35855" y="2635643"/>
            <a:ext cx="456583" cy="456583"/>
          </a:xfrm>
          <a:prstGeom prst="rect">
            <a:avLst/>
          </a:prstGeom>
        </p:spPr>
      </p:pic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C825C3D0-F8D2-470B-B595-6CB88A3F9F0A}"/>
              </a:ext>
            </a:extLst>
          </p:cNvPr>
          <p:cNvSpPr/>
          <p:nvPr/>
        </p:nvSpPr>
        <p:spPr>
          <a:xfrm>
            <a:off x="3550932" y="323723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DE3E3FF9-EDB4-4749-8211-3A44619C6A04}"/>
              </a:ext>
            </a:extLst>
          </p:cNvPr>
          <p:cNvSpPr/>
          <p:nvPr/>
        </p:nvSpPr>
        <p:spPr>
          <a:xfrm>
            <a:off x="5105010" y="323723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A5D33A6-7D1A-4069-BAFC-35362B41A7DD}"/>
              </a:ext>
            </a:extLst>
          </p:cNvPr>
          <p:cNvSpPr txBox="1"/>
          <p:nvPr/>
        </p:nvSpPr>
        <p:spPr>
          <a:xfrm>
            <a:off x="3873827" y="3237230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41E8101-0F4B-488A-8635-138A8B1307A1}"/>
              </a:ext>
            </a:extLst>
          </p:cNvPr>
          <p:cNvSpPr txBox="1"/>
          <p:nvPr/>
        </p:nvSpPr>
        <p:spPr>
          <a:xfrm>
            <a:off x="5311976" y="3237230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45" name="Graphic 44" descr="Checkmark">
            <a:extLst>
              <a:ext uri="{FF2B5EF4-FFF2-40B4-BE49-F238E27FC236}">
                <a16:creationId xmlns:a16="http://schemas.microsoft.com/office/drawing/2014/main" id="{76DFEF4F-C538-40D5-BDA5-E3C406E11085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3997359" y="3441913"/>
            <a:ext cx="456583" cy="456583"/>
          </a:xfrm>
          <a:prstGeom prst="rect">
            <a:avLst/>
          </a:prstGeom>
        </p:spPr>
      </p:pic>
      <p:pic>
        <p:nvPicPr>
          <p:cNvPr id="46" name="Graphic 45" descr="Checkmark">
            <a:extLst>
              <a:ext uri="{FF2B5EF4-FFF2-40B4-BE49-F238E27FC236}">
                <a16:creationId xmlns:a16="http://schemas.microsoft.com/office/drawing/2014/main" id="{59A3FC98-2731-4B1A-A3AC-11226B639CFB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53877" y="3452913"/>
            <a:ext cx="456583" cy="456583"/>
          </a:xfrm>
          <a:prstGeom prst="rect">
            <a:avLst/>
          </a:prstGeom>
        </p:spPr>
      </p:pic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503C0E33-3775-431C-A51B-D887A429BB4C}"/>
              </a:ext>
            </a:extLst>
          </p:cNvPr>
          <p:cNvSpPr/>
          <p:nvPr/>
        </p:nvSpPr>
        <p:spPr>
          <a:xfrm>
            <a:off x="3550932" y="406717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E56B9F9B-4A7E-4DBC-81E0-EAB235EEA073}"/>
              </a:ext>
            </a:extLst>
          </p:cNvPr>
          <p:cNvSpPr/>
          <p:nvPr/>
        </p:nvSpPr>
        <p:spPr>
          <a:xfrm>
            <a:off x="5105010" y="406717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13A7C8D-18EF-4DA0-972F-7FEAFBC8A357}"/>
              </a:ext>
            </a:extLst>
          </p:cNvPr>
          <p:cNvSpPr txBox="1"/>
          <p:nvPr/>
        </p:nvSpPr>
        <p:spPr>
          <a:xfrm>
            <a:off x="3873827" y="4067179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E781466-E06E-4A96-8954-259A79C41848}"/>
              </a:ext>
            </a:extLst>
          </p:cNvPr>
          <p:cNvSpPr txBox="1"/>
          <p:nvPr/>
        </p:nvSpPr>
        <p:spPr>
          <a:xfrm>
            <a:off x="5311976" y="4067179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51" name="Graphic 50" descr="Checkmark">
            <a:extLst>
              <a:ext uri="{FF2B5EF4-FFF2-40B4-BE49-F238E27FC236}">
                <a16:creationId xmlns:a16="http://schemas.microsoft.com/office/drawing/2014/main" id="{91C257E4-AE9F-4EC3-8350-1BA3D3EB63A5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3997359" y="4271862"/>
            <a:ext cx="456583" cy="456583"/>
          </a:xfrm>
          <a:prstGeom prst="rect">
            <a:avLst/>
          </a:prstGeom>
        </p:spPr>
      </p:pic>
      <p:pic>
        <p:nvPicPr>
          <p:cNvPr id="52" name="Graphic 51" descr="Checkmark">
            <a:extLst>
              <a:ext uri="{FF2B5EF4-FFF2-40B4-BE49-F238E27FC236}">
                <a16:creationId xmlns:a16="http://schemas.microsoft.com/office/drawing/2014/main" id="{1EC1BE9D-A3CF-40D0-86A1-C0B08359228F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53877" y="4282862"/>
            <a:ext cx="456583" cy="456583"/>
          </a:xfrm>
          <a:prstGeom prst="rect">
            <a:avLst/>
          </a:prstGeom>
        </p:spPr>
      </p:pic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B73BEC59-BF14-41CF-A655-CC2F0DC56A7E}"/>
              </a:ext>
            </a:extLst>
          </p:cNvPr>
          <p:cNvSpPr/>
          <p:nvPr/>
        </p:nvSpPr>
        <p:spPr>
          <a:xfrm>
            <a:off x="3546251" y="4852811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5F2D0E8F-0B17-4F9A-9F09-8F57F2C1EFAE}"/>
              </a:ext>
            </a:extLst>
          </p:cNvPr>
          <p:cNvSpPr/>
          <p:nvPr/>
        </p:nvSpPr>
        <p:spPr>
          <a:xfrm>
            <a:off x="5100329" y="4852811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05FFD79-CBD1-4757-A7B8-A6B0DC6A7091}"/>
              </a:ext>
            </a:extLst>
          </p:cNvPr>
          <p:cNvSpPr txBox="1"/>
          <p:nvPr/>
        </p:nvSpPr>
        <p:spPr>
          <a:xfrm>
            <a:off x="3869146" y="4852811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32011EC-15E8-4EBA-AD30-41408898CCC2}"/>
              </a:ext>
            </a:extLst>
          </p:cNvPr>
          <p:cNvSpPr txBox="1"/>
          <p:nvPr/>
        </p:nvSpPr>
        <p:spPr>
          <a:xfrm>
            <a:off x="5307295" y="4852811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57" name="Graphic 56" descr="Checkmark">
            <a:extLst>
              <a:ext uri="{FF2B5EF4-FFF2-40B4-BE49-F238E27FC236}">
                <a16:creationId xmlns:a16="http://schemas.microsoft.com/office/drawing/2014/main" id="{40FC13E8-1C9C-4651-81C7-A87C33F3017B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3992678" y="5057494"/>
            <a:ext cx="456583" cy="456583"/>
          </a:xfrm>
          <a:prstGeom prst="rect">
            <a:avLst/>
          </a:prstGeom>
        </p:spPr>
      </p:pic>
      <p:pic>
        <p:nvPicPr>
          <p:cNvPr id="58" name="Graphic 57" descr="Checkmark">
            <a:extLst>
              <a:ext uri="{FF2B5EF4-FFF2-40B4-BE49-F238E27FC236}">
                <a16:creationId xmlns:a16="http://schemas.microsoft.com/office/drawing/2014/main" id="{33D77D06-206E-47A3-87DE-9BE3DF841E35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49196" y="5068494"/>
            <a:ext cx="456583" cy="456583"/>
          </a:xfrm>
          <a:prstGeom prst="rect">
            <a:avLst/>
          </a:prstGeom>
        </p:spPr>
      </p:pic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48E097D-A249-4CD6-A712-1EAA694951EC}"/>
              </a:ext>
            </a:extLst>
          </p:cNvPr>
          <p:cNvSpPr/>
          <p:nvPr/>
        </p:nvSpPr>
        <p:spPr>
          <a:xfrm>
            <a:off x="3546251" y="567556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B4028C13-F5D1-4C08-8060-D20FD08CFD49}"/>
              </a:ext>
            </a:extLst>
          </p:cNvPr>
          <p:cNvSpPr/>
          <p:nvPr/>
        </p:nvSpPr>
        <p:spPr>
          <a:xfrm>
            <a:off x="5100329" y="567556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EA9DDBB-992B-4805-AA7D-2512C28482A2}"/>
              </a:ext>
            </a:extLst>
          </p:cNvPr>
          <p:cNvSpPr txBox="1"/>
          <p:nvPr/>
        </p:nvSpPr>
        <p:spPr>
          <a:xfrm>
            <a:off x="3869146" y="5675560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E3B5B08-2A9E-4429-A10C-3996AAC0D719}"/>
              </a:ext>
            </a:extLst>
          </p:cNvPr>
          <p:cNvSpPr txBox="1"/>
          <p:nvPr/>
        </p:nvSpPr>
        <p:spPr>
          <a:xfrm>
            <a:off x="5307295" y="5675560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63" name="Graphic 62" descr="Checkmark">
            <a:extLst>
              <a:ext uri="{FF2B5EF4-FFF2-40B4-BE49-F238E27FC236}">
                <a16:creationId xmlns:a16="http://schemas.microsoft.com/office/drawing/2014/main" id="{517722C4-34F9-4039-AECE-07D8A36573CA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3992678" y="5880243"/>
            <a:ext cx="456583" cy="456583"/>
          </a:xfrm>
          <a:prstGeom prst="rect">
            <a:avLst/>
          </a:prstGeom>
        </p:spPr>
      </p:pic>
      <p:pic>
        <p:nvPicPr>
          <p:cNvPr id="64" name="Graphic 63" descr="Checkmark">
            <a:extLst>
              <a:ext uri="{FF2B5EF4-FFF2-40B4-BE49-F238E27FC236}">
                <a16:creationId xmlns:a16="http://schemas.microsoft.com/office/drawing/2014/main" id="{BB2D1386-C46C-4BD2-AEE6-ECAE98C395C3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49196" y="5891243"/>
            <a:ext cx="456583" cy="456583"/>
          </a:xfrm>
          <a:prstGeom prst="rect">
            <a:avLst/>
          </a:prstGeom>
        </p:spPr>
      </p:pic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4A73F9BC-8577-4B03-87E7-BC64963DC3E3}"/>
              </a:ext>
            </a:extLst>
          </p:cNvPr>
          <p:cNvSpPr/>
          <p:nvPr/>
        </p:nvSpPr>
        <p:spPr>
          <a:xfrm>
            <a:off x="3564273" y="647123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AB05BC68-9842-40AB-886A-9D6DD3E12772}"/>
              </a:ext>
            </a:extLst>
          </p:cNvPr>
          <p:cNvSpPr/>
          <p:nvPr/>
        </p:nvSpPr>
        <p:spPr>
          <a:xfrm>
            <a:off x="5118351" y="647123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00A12AD-8D17-404B-8376-3A0DCF99F37E}"/>
              </a:ext>
            </a:extLst>
          </p:cNvPr>
          <p:cNvSpPr txBox="1"/>
          <p:nvPr/>
        </p:nvSpPr>
        <p:spPr>
          <a:xfrm>
            <a:off x="3887168" y="6471230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A60CAA1-7FB9-44A4-9D4C-3B15DE686FD4}"/>
              </a:ext>
            </a:extLst>
          </p:cNvPr>
          <p:cNvSpPr txBox="1"/>
          <p:nvPr/>
        </p:nvSpPr>
        <p:spPr>
          <a:xfrm>
            <a:off x="5325317" y="6471230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69" name="Graphic 68" descr="Checkmark">
            <a:extLst>
              <a:ext uri="{FF2B5EF4-FFF2-40B4-BE49-F238E27FC236}">
                <a16:creationId xmlns:a16="http://schemas.microsoft.com/office/drawing/2014/main" id="{40227AC1-D4B8-480D-8D46-DC81C7AF1C6E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010700" y="6675913"/>
            <a:ext cx="456583" cy="456583"/>
          </a:xfrm>
          <a:prstGeom prst="rect">
            <a:avLst/>
          </a:prstGeom>
        </p:spPr>
      </p:pic>
      <p:pic>
        <p:nvPicPr>
          <p:cNvPr id="70" name="Graphic 69" descr="Checkmark">
            <a:extLst>
              <a:ext uri="{FF2B5EF4-FFF2-40B4-BE49-F238E27FC236}">
                <a16:creationId xmlns:a16="http://schemas.microsoft.com/office/drawing/2014/main" id="{876A3C8A-0EB6-4B7E-9C67-FD965E497A95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67218" y="6686913"/>
            <a:ext cx="456583" cy="456583"/>
          </a:xfrm>
          <a:prstGeom prst="rect">
            <a:avLst/>
          </a:prstGeom>
        </p:spPr>
      </p:pic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49731A01-3FDE-4341-B020-48247A0A77B2}"/>
              </a:ext>
            </a:extLst>
          </p:cNvPr>
          <p:cNvSpPr/>
          <p:nvPr/>
        </p:nvSpPr>
        <p:spPr>
          <a:xfrm>
            <a:off x="3564273" y="727957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26818013-6F35-405D-A9E5-AEF74D5D904E}"/>
              </a:ext>
            </a:extLst>
          </p:cNvPr>
          <p:cNvSpPr/>
          <p:nvPr/>
        </p:nvSpPr>
        <p:spPr>
          <a:xfrm>
            <a:off x="5118351" y="727957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1EF46ED-9AE1-4448-B78D-D01743C3C2D4}"/>
              </a:ext>
            </a:extLst>
          </p:cNvPr>
          <p:cNvSpPr txBox="1"/>
          <p:nvPr/>
        </p:nvSpPr>
        <p:spPr>
          <a:xfrm>
            <a:off x="3887168" y="7279579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D7D4D6-13C2-482D-944B-8714D6E528EC}"/>
              </a:ext>
            </a:extLst>
          </p:cNvPr>
          <p:cNvSpPr txBox="1"/>
          <p:nvPr/>
        </p:nvSpPr>
        <p:spPr>
          <a:xfrm>
            <a:off x="5325317" y="7279579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75" name="Graphic 74" descr="Checkmark">
            <a:extLst>
              <a:ext uri="{FF2B5EF4-FFF2-40B4-BE49-F238E27FC236}">
                <a16:creationId xmlns:a16="http://schemas.microsoft.com/office/drawing/2014/main" id="{EAF65D13-00A2-45E0-B3D4-6624726716B8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010700" y="7484262"/>
            <a:ext cx="456583" cy="456583"/>
          </a:xfrm>
          <a:prstGeom prst="rect">
            <a:avLst/>
          </a:prstGeom>
        </p:spPr>
      </p:pic>
      <p:pic>
        <p:nvPicPr>
          <p:cNvPr id="76" name="Graphic 75" descr="Checkmark">
            <a:extLst>
              <a:ext uri="{FF2B5EF4-FFF2-40B4-BE49-F238E27FC236}">
                <a16:creationId xmlns:a16="http://schemas.microsoft.com/office/drawing/2014/main" id="{DF1A5683-DF77-4279-9C11-1191902F8BBB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67218" y="7495262"/>
            <a:ext cx="456583" cy="456583"/>
          </a:xfrm>
          <a:prstGeom prst="rect">
            <a:avLst/>
          </a:prstGeom>
        </p:spPr>
      </p:pic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B01011D3-F596-41BE-BFAB-F0457D858309}"/>
              </a:ext>
            </a:extLst>
          </p:cNvPr>
          <p:cNvSpPr/>
          <p:nvPr/>
        </p:nvSpPr>
        <p:spPr>
          <a:xfrm>
            <a:off x="3561386" y="809027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4267AFC0-DA04-483F-9C02-CC35ED068199}"/>
              </a:ext>
            </a:extLst>
          </p:cNvPr>
          <p:cNvSpPr/>
          <p:nvPr/>
        </p:nvSpPr>
        <p:spPr>
          <a:xfrm>
            <a:off x="5115464" y="809027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69E5D8B-5EDF-4B99-93F5-5BFADD01A847}"/>
              </a:ext>
            </a:extLst>
          </p:cNvPr>
          <p:cNvSpPr txBox="1"/>
          <p:nvPr/>
        </p:nvSpPr>
        <p:spPr>
          <a:xfrm>
            <a:off x="3884281" y="8090279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DE44FCA-32AD-4536-ACD4-B1ECD9F6D6AA}"/>
              </a:ext>
            </a:extLst>
          </p:cNvPr>
          <p:cNvSpPr txBox="1"/>
          <p:nvPr/>
        </p:nvSpPr>
        <p:spPr>
          <a:xfrm>
            <a:off x="5322430" y="8090279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81" name="Graphic 80" descr="Checkmark">
            <a:extLst>
              <a:ext uri="{FF2B5EF4-FFF2-40B4-BE49-F238E27FC236}">
                <a16:creationId xmlns:a16="http://schemas.microsoft.com/office/drawing/2014/main" id="{3B1F9EDA-8868-4CE2-8F97-B0AB152977ED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007813" y="8294962"/>
            <a:ext cx="456583" cy="456583"/>
          </a:xfrm>
          <a:prstGeom prst="rect">
            <a:avLst/>
          </a:prstGeom>
        </p:spPr>
      </p:pic>
      <p:pic>
        <p:nvPicPr>
          <p:cNvPr id="82" name="Graphic 81" descr="Checkmark">
            <a:extLst>
              <a:ext uri="{FF2B5EF4-FFF2-40B4-BE49-F238E27FC236}">
                <a16:creationId xmlns:a16="http://schemas.microsoft.com/office/drawing/2014/main" id="{DB861814-51BF-42B5-BD11-53CA51ABC970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64331" y="8305962"/>
            <a:ext cx="456583" cy="456583"/>
          </a:xfrm>
          <a:prstGeom prst="rect">
            <a:avLst/>
          </a:prstGeom>
        </p:spPr>
      </p:pic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ED3A512A-1791-477D-9880-13FF94C61CB5}"/>
              </a:ext>
            </a:extLst>
          </p:cNvPr>
          <p:cNvSpPr/>
          <p:nvPr/>
        </p:nvSpPr>
        <p:spPr>
          <a:xfrm>
            <a:off x="3561386" y="8897368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5FBA6209-6832-4446-816B-FAE17AF87298}"/>
              </a:ext>
            </a:extLst>
          </p:cNvPr>
          <p:cNvSpPr/>
          <p:nvPr/>
        </p:nvSpPr>
        <p:spPr>
          <a:xfrm>
            <a:off x="5115464" y="8897368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1727A60-3924-495C-B27F-34F5EDF66C92}"/>
              </a:ext>
            </a:extLst>
          </p:cNvPr>
          <p:cNvSpPr txBox="1"/>
          <p:nvPr/>
        </p:nvSpPr>
        <p:spPr>
          <a:xfrm>
            <a:off x="3884281" y="8897368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BC6195A-5E5D-48ED-96E8-D80A510059E4}"/>
              </a:ext>
            </a:extLst>
          </p:cNvPr>
          <p:cNvSpPr txBox="1"/>
          <p:nvPr/>
        </p:nvSpPr>
        <p:spPr>
          <a:xfrm>
            <a:off x="5322430" y="8897368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87" name="Graphic 86" descr="Checkmark">
            <a:extLst>
              <a:ext uri="{FF2B5EF4-FFF2-40B4-BE49-F238E27FC236}">
                <a16:creationId xmlns:a16="http://schemas.microsoft.com/office/drawing/2014/main" id="{68EB9ECA-78A3-4F94-99AB-AE1D4CD98027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007813" y="9102051"/>
            <a:ext cx="456583" cy="456583"/>
          </a:xfrm>
          <a:prstGeom prst="rect">
            <a:avLst/>
          </a:prstGeom>
        </p:spPr>
      </p:pic>
      <p:pic>
        <p:nvPicPr>
          <p:cNvPr id="88" name="Graphic 87" descr="Checkmark">
            <a:extLst>
              <a:ext uri="{FF2B5EF4-FFF2-40B4-BE49-F238E27FC236}">
                <a16:creationId xmlns:a16="http://schemas.microsoft.com/office/drawing/2014/main" id="{4439EC65-D486-4B94-A250-7EA15359B613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64331" y="9113051"/>
            <a:ext cx="456583" cy="456583"/>
          </a:xfrm>
          <a:prstGeom prst="rect">
            <a:avLst/>
          </a:prstGeom>
        </p:spPr>
      </p:pic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F6901897-716C-41BD-B10E-EBE61F240B69}"/>
              </a:ext>
            </a:extLst>
          </p:cNvPr>
          <p:cNvSpPr/>
          <p:nvPr/>
        </p:nvSpPr>
        <p:spPr>
          <a:xfrm>
            <a:off x="3579408" y="9726068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52AC2336-26CC-4E91-AFB3-159FA2F7BE7D}"/>
              </a:ext>
            </a:extLst>
          </p:cNvPr>
          <p:cNvSpPr/>
          <p:nvPr/>
        </p:nvSpPr>
        <p:spPr>
          <a:xfrm>
            <a:off x="5133486" y="9726068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6E81299-B69E-49A0-ADE4-F1F549A4D3AA}"/>
              </a:ext>
            </a:extLst>
          </p:cNvPr>
          <p:cNvSpPr txBox="1"/>
          <p:nvPr/>
        </p:nvSpPr>
        <p:spPr>
          <a:xfrm>
            <a:off x="3902303" y="9726068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72CA338-403C-418C-A3CD-469752419542}"/>
              </a:ext>
            </a:extLst>
          </p:cNvPr>
          <p:cNvSpPr txBox="1"/>
          <p:nvPr/>
        </p:nvSpPr>
        <p:spPr>
          <a:xfrm>
            <a:off x="5340452" y="9726068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93" name="Graphic 92" descr="Checkmark">
            <a:extLst>
              <a:ext uri="{FF2B5EF4-FFF2-40B4-BE49-F238E27FC236}">
                <a16:creationId xmlns:a16="http://schemas.microsoft.com/office/drawing/2014/main" id="{CF52E042-142B-42E7-B769-869CB19D6BFE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025835" y="9930751"/>
            <a:ext cx="456583" cy="456583"/>
          </a:xfrm>
          <a:prstGeom prst="rect">
            <a:avLst/>
          </a:prstGeom>
        </p:spPr>
      </p:pic>
      <p:pic>
        <p:nvPicPr>
          <p:cNvPr id="94" name="Graphic 93" descr="Checkmark">
            <a:extLst>
              <a:ext uri="{FF2B5EF4-FFF2-40B4-BE49-F238E27FC236}">
                <a16:creationId xmlns:a16="http://schemas.microsoft.com/office/drawing/2014/main" id="{A3DADA2F-F813-4567-ACE5-B453C9C9CD3B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82353" y="9941751"/>
            <a:ext cx="456583" cy="456583"/>
          </a:xfrm>
          <a:prstGeom prst="rect">
            <a:avLst/>
          </a:prstGeom>
        </p:spPr>
      </p:pic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A53F1AF2-6789-4645-8674-5BEA9DCEEC3E}"/>
              </a:ext>
            </a:extLst>
          </p:cNvPr>
          <p:cNvSpPr/>
          <p:nvPr/>
        </p:nvSpPr>
        <p:spPr>
          <a:xfrm>
            <a:off x="3579408" y="10533157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C2867772-79D3-4908-86C9-EC20E5EC6453}"/>
              </a:ext>
            </a:extLst>
          </p:cNvPr>
          <p:cNvSpPr/>
          <p:nvPr/>
        </p:nvSpPr>
        <p:spPr>
          <a:xfrm>
            <a:off x="5133486" y="10533157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750E4F7-4935-4F55-A51F-7D51CBECA848}"/>
              </a:ext>
            </a:extLst>
          </p:cNvPr>
          <p:cNvSpPr txBox="1"/>
          <p:nvPr/>
        </p:nvSpPr>
        <p:spPr>
          <a:xfrm>
            <a:off x="3902303" y="10533157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77D89FE-4E13-4040-9EB7-ABC366AD5FB8}"/>
              </a:ext>
            </a:extLst>
          </p:cNvPr>
          <p:cNvSpPr txBox="1"/>
          <p:nvPr/>
        </p:nvSpPr>
        <p:spPr>
          <a:xfrm>
            <a:off x="5340452" y="10533157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99" name="Graphic 98" descr="Checkmark">
            <a:extLst>
              <a:ext uri="{FF2B5EF4-FFF2-40B4-BE49-F238E27FC236}">
                <a16:creationId xmlns:a16="http://schemas.microsoft.com/office/drawing/2014/main" id="{BC3979DE-C404-49A2-8F20-61BECE1D68D1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025835" y="10737840"/>
            <a:ext cx="456583" cy="456583"/>
          </a:xfrm>
          <a:prstGeom prst="rect">
            <a:avLst/>
          </a:prstGeom>
        </p:spPr>
      </p:pic>
      <p:pic>
        <p:nvPicPr>
          <p:cNvPr id="100" name="Graphic 99" descr="Checkmark">
            <a:extLst>
              <a:ext uri="{FF2B5EF4-FFF2-40B4-BE49-F238E27FC236}">
                <a16:creationId xmlns:a16="http://schemas.microsoft.com/office/drawing/2014/main" id="{D833AC59-90A1-4369-9DF3-50E759A021AC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82353" y="10748840"/>
            <a:ext cx="456583" cy="456583"/>
          </a:xfrm>
          <a:prstGeom prst="rect">
            <a:avLst/>
          </a:prstGeom>
        </p:spPr>
      </p:pic>
      <p:sp>
        <p:nvSpPr>
          <p:cNvPr id="101" name="Rectangle: Rounded Corners 100">
            <a:extLst>
              <a:ext uri="{FF2B5EF4-FFF2-40B4-BE49-F238E27FC236}">
                <a16:creationId xmlns:a16="http://schemas.microsoft.com/office/drawing/2014/main" id="{FC9318CC-D357-44B9-8037-8E5A920637D6}"/>
              </a:ext>
            </a:extLst>
          </p:cNvPr>
          <p:cNvSpPr/>
          <p:nvPr/>
        </p:nvSpPr>
        <p:spPr>
          <a:xfrm>
            <a:off x="3543364" y="11331731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30594592-EF33-460F-87BB-DF9F440CD7E8}"/>
              </a:ext>
            </a:extLst>
          </p:cNvPr>
          <p:cNvSpPr/>
          <p:nvPr/>
        </p:nvSpPr>
        <p:spPr>
          <a:xfrm>
            <a:off x="5097442" y="11331731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A3F6914-8FC5-4E37-9DE1-BD73A63A01CF}"/>
              </a:ext>
            </a:extLst>
          </p:cNvPr>
          <p:cNvSpPr txBox="1"/>
          <p:nvPr/>
        </p:nvSpPr>
        <p:spPr>
          <a:xfrm>
            <a:off x="3866259" y="11331731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708FBCC-A03A-4CF9-AE75-DCEB6E2D94C1}"/>
              </a:ext>
            </a:extLst>
          </p:cNvPr>
          <p:cNvSpPr txBox="1"/>
          <p:nvPr/>
        </p:nvSpPr>
        <p:spPr>
          <a:xfrm>
            <a:off x="5304408" y="11331731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105" name="Graphic 104" descr="Checkmark">
            <a:extLst>
              <a:ext uri="{FF2B5EF4-FFF2-40B4-BE49-F238E27FC236}">
                <a16:creationId xmlns:a16="http://schemas.microsoft.com/office/drawing/2014/main" id="{42707822-0AEA-4878-99DF-97321D1E0122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3989791" y="11536414"/>
            <a:ext cx="456583" cy="456583"/>
          </a:xfrm>
          <a:prstGeom prst="rect">
            <a:avLst/>
          </a:prstGeom>
        </p:spPr>
      </p:pic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6FEC618E-BC58-41AB-8B9D-9987B89C56E0}"/>
              </a:ext>
            </a:extLst>
          </p:cNvPr>
          <p:cNvSpPr/>
          <p:nvPr/>
        </p:nvSpPr>
        <p:spPr>
          <a:xfrm>
            <a:off x="3543364" y="1216168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22DBA5CE-A2BD-4DC4-BB6A-73E1A60D2E3D}"/>
              </a:ext>
            </a:extLst>
          </p:cNvPr>
          <p:cNvSpPr/>
          <p:nvPr/>
        </p:nvSpPr>
        <p:spPr>
          <a:xfrm>
            <a:off x="5097442" y="1216168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BF7A2871-B5C7-49F0-9F71-279320BFC675}"/>
              </a:ext>
            </a:extLst>
          </p:cNvPr>
          <p:cNvSpPr txBox="1"/>
          <p:nvPr/>
        </p:nvSpPr>
        <p:spPr>
          <a:xfrm>
            <a:off x="3866259" y="12161680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0604AEE-B1E3-4271-B4F6-4F4812BCB27A}"/>
              </a:ext>
            </a:extLst>
          </p:cNvPr>
          <p:cNvSpPr txBox="1"/>
          <p:nvPr/>
        </p:nvSpPr>
        <p:spPr>
          <a:xfrm>
            <a:off x="5304408" y="12161680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97DAE56B-7681-433F-90C2-B9B9CEC1BAF0}"/>
              </a:ext>
            </a:extLst>
          </p:cNvPr>
          <p:cNvSpPr/>
          <p:nvPr/>
        </p:nvSpPr>
        <p:spPr>
          <a:xfrm>
            <a:off x="3561386" y="1296396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9139DBE3-9450-4F9D-B499-89BD0DAFD7E4}"/>
              </a:ext>
            </a:extLst>
          </p:cNvPr>
          <p:cNvSpPr/>
          <p:nvPr/>
        </p:nvSpPr>
        <p:spPr>
          <a:xfrm>
            <a:off x="5115464" y="12963960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B0D9DC1-E034-4587-93CB-22A895DAEF20}"/>
              </a:ext>
            </a:extLst>
          </p:cNvPr>
          <p:cNvSpPr txBox="1"/>
          <p:nvPr/>
        </p:nvSpPr>
        <p:spPr>
          <a:xfrm>
            <a:off x="3884281" y="12963960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D888BAD-D527-4C2A-AD10-D500CF5382D4}"/>
              </a:ext>
            </a:extLst>
          </p:cNvPr>
          <p:cNvSpPr txBox="1"/>
          <p:nvPr/>
        </p:nvSpPr>
        <p:spPr>
          <a:xfrm>
            <a:off x="5322430" y="12963960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CAE5637B-87D1-476B-9C13-CE7B4DB6A519}"/>
              </a:ext>
            </a:extLst>
          </p:cNvPr>
          <p:cNvSpPr/>
          <p:nvPr/>
        </p:nvSpPr>
        <p:spPr>
          <a:xfrm>
            <a:off x="3561386" y="1377891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C51898DC-A517-424A-94FF-090D88E9765A}"/>
              </a:ext>
            </a:extLst>
          </p:cNvPr>
          <p:cNvSpPr/>
          <p:nvPr/>
        </p:nvSpPr>
        <p:spPr>
          <a:xfrm>
            <a:off x="5115464" y="13778919"/>
            <a:ext cx="1354319" cy="6667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680" tIns="53340" rIns="106680" bIns="533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0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81C9C43-F812-4F5C-8871-EF9321AA447D}"/>
              </a:ext>
            </a:extLst>
          </p:cNvPr>
          <p:cNvSpPr txBox="1"/>
          <p:nvPr/>
        </p:nvSpPr>
        <p:spPr>
          <a:xfrm>
            <a:off x="3884281" y="13778919"/>
            <a:ext cx="708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Started?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9A7EAA4-8FBE-4A77-BF7B-A7AD2664B0CA}"/>
              </a:ext>
            </a:extLst>
          </p:cNvPr>
          <p:cNvSpPr txBox="1"/>
          <p:nvPr/>
        </p:nvSpPr>
        <p:spPr>
          <a:xfrm>
            <a:off x="5322430" y="13778919"/>
            <a:ext cx="94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Completed?</a:t>
            </a:r>
          </a:p>
        </p:txBody>
      </p:sp>
      <p:pic>
        <p:nvPicPr>
          <p:cNvPr id="125" name="Picture 124" descr="Image result for vanderbilt logo">
            <a:extLst>
              <a:ext uri="{FF2B5EF4-FFF2-40B4-BE49-F238E27FC236}">
                <a16:creationId xmlns:a16="http://schemas.microsoft.com/office/drawing/2014/main" id="{D46ECCB9-DEC5-4AEC-A083-250AEE08CC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5" t="13000" r="15770" b="16329"/>
          <a:stretch/>
        </p:blipFill>
        <p:spPr bwMode="auto">
          <a:xfrm>
            <a:off x="168165" y="174771"/>
            <a:ext cx="987974" cy="125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0364EC03-73A2-4B5E-A437-8B72110E98AB}"/>
              </a:ext>
            </a:extLst>
          </p:cNvPr>
          <p:cNvSpPr txBox="1"/>
          <p:nvPr/>
        </p:nvSpPr>
        <p:spPr>
          <a:xfrm>
            <a:off x="690873" y="206845"/>
            <a:ext cx="5838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Timeline for </a:t>
            </a:r>
          </a:p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 Intervention</a:t>
            </a:r>
          </a:p>
        </p:txBody>
      </p:sp>
    </p:spTree>
    <p:extLst>
      <p:ext uri="{BB962C8B-B14F-4D97-AF65-F5344CB8AC3E}">
        <p14:creationId xmlns:p14="http://schemas.microsoft.com/office/powerpoint/2010/main" val="199697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248</Words>
  <Application>Microsoft Office PowerPoint</Application>
  <PresentationFormat>Custom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Bailey, Kathryn M</dc:creator>
  <cp:lastModifiedBy>Bailey, Kathryn M</cp:lastModifiedBy>
  <cp:revision>5</cp:revision>
  <dcterms:created xsi:type="dcterms:W3CDTF">2019-10-22T19:37:00Z</dcterms:created>
  <dcterms:modified xsi:type="dcterms:W3CDTF">2019-10-22T20:40:55Z</dcterms:modified>
</cp:coreProperties>
</file>